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13716000" cx="24384000"/>
  <p:notesSz cx="6858000" cy="9144000"/>
  <p:embeddedFontLst>
    <p:embeddedFont>
      <p:font typeface="Helvetica Neue"/>
      <p:regular r:id="rId18"/>
      <p:bold r:id="rId19"/>
      <p:italic r:id="rId20"/>
      <p:boldItalic r:id="rId21"/>
    </p:embeddedFont>
    <p:embeddedFont>
      <p:font typeface="Roboto Mono"/>
      <p:regular r:id="rId22"/>
      <p:bold r:id="rId23"/>
      <p:italic r:id="rId24"/>
      <p:boldItalic r:id="rId25"/>
    </p:embeddedFont>
    <p:embeddedFont>
      <p:font typeface="Open Sans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h9ZlYd6twUObigCsutttR8mRHH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HelveticaNeue-italic.fntdata"/><Relationship Id="rId22" Type="http://schemas.openxmlformats.org/officeDocument/2006/relationships/font" Target="fonts/RobotoMono-regular.fntdata"/><Relationship Id="rId21" Type="http://schemas.openxmlformats.org/officeDocument/2006/relationships/font" Target="fonts/HelveticaNeue-boldItalic.fntdata"/><Relationship Id="rId24" Type="http://schemas.openxmlformats.org/officeDocument/2006/relationships/font" Target="fonts/RobotoMono-italic.fntdata"/><Relationship Id="rId23"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Light-regular.fntdata"/><Relationship Id="rId25" Type="http://schemas.openxmlformats.org/officeDocument/2006/relationships/font" Target="fonts/RobotoMono-boldItalic.fntdata"/><Relationship Id="rId28" Type="http://schemas.openxmlformats.org/officeDocument/2006/relationships/font" Target="fonts/OpenSansLight-italic.fntdata"/><Relationship Id="rId27" Type="http://schemas.openxmlformats.org/officeDocument/2006/relationships/font" Target="fonts/OpenSans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Light-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HelveticaNeue-bold.fntdata"/><Relationship Id="rId18" Type="http://schemas.openxmlformats.org/officeDocument/2006/relationships/font" Target="fonts/Helvetica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This will be the slide that will be displayed as members walk into the theatre</a:t>
            </a:r>
            <a:endParaRPr/>
          </a:p>
        </p:txBody>
      </p:sp>
      <p:sp>
        <p:nvSpPr>
          <p:cNvPr id="111" name="Google Shape;11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97" name="Google Shape;19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66b98c5afe_2_1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05" name="Google Shape;205;g166b98c5afe_2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65f0b79221_0_16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12" name="Google Shape;212;g165f0b79221_0_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64fb3df618_0_1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18" name="Google Shape;218;g164fb3df618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Here I will talk about:</a:t>
            </a:r>
            <a:endParaRPr/>
          </a:p>
          <a:p>
            <a:pPr indent="-317500" lvl="0" marL="457200" rtl="0" algn="l">
              <a:lnSpc>
                <a:spcPct val="117999"/>
              </a:lnSpc>
              <a:spcBef>
                <a:spcPts val="0"/>
              </a:spcBef>
              <a:spcAft>
                <a:spcPts val="0"/>
              </a:spcAft>
              <a:buSzPts val="1400"/>
              <a:buChar char="-"/>
            </a:pPr>
            <a:r>
              <a:rPr lang="en-US"/>
              <a:t>How I am the competitive programming lead</a:t>
            </a:r>
            <a:endParaRPr/>
          </a:p>
          <a:p>
            <a:pPr indent="-317500" lvl="0" marL="457200" rtl="0" algn="l">
              <a:lnSpc>
                <a:spcPct val="117999"/>
              </a:lnSpc>
              <a:spcBef>
                <a:spcPts val="0"/>
              </a:spcBef>
              <a:spcAft>
                <a:spcPts val="0"/>
              </a:spcAft>
              <a:buSzPts val="1400"/>
              <a:buChar char="-"/>
            </a:pPr>
            <a:r>
              <a:rPr lang="en-US"/>
              <a:t>A bit about my professional background</a:t>
            </a:r>
            <a:endParaRPr/>
          </a:p>
          <a:p>
            <a:pPr indent="-317500" lvl="0" marL="457200" rtl="0" algn="l">
              <a:lnSpc>
                <a:spcPct val="117999"/>
              </a:lnSpc>
              <a:spcBef>
                <a:spcPts val="0"/>
              </a:spcBef>
              <a:spcAft>
                <a:spcPts val="0"/>
              </a:spcAft>
              <a:buSzPts val="1400"/>
              <a:buChar char="-"/>
            </a:pPr>
            <a:r>
              <a:rPr lang="en-US"/>
              <a:t>What I am here to do at GDSC </a:t>
            </a:r>
            <a:endParaRPr/>
          </a:p>
          <a:p>
            <a:pPr indent="-317500" lvl="0" marL="457200" rtl="0" algn="l">
              <a:lnSpc>
                <a:spcPct val="117999"/>
              </a:lnSpc>
              <a:spcBef>
                <a:spcPts val="0"/>
              </a:spcBef>
              <a:spcAft>
                <a:spcPts val="0"/>
              </a:spcAft>
              <a:buSzPts val="1400"/>
              <a:buChar char="-"/>
            </a:pPr>
            <a:r>
              <a:rPr lang="en-US"/>
              <a:t>How to get in contact with me regarding any questions (also mention business card at front)</a:t>
            </a:r>
            <a:endParaRPr/>
          </a:p>
        </p:txBody>
      </p:sp>
      <p:sp>
        <p:nvSpPr>
          <p:cNvPr id="119" name="Google Shape;11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4fb3df618_0_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30" name="Google Shape;130;g164fb3df618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1f557f2d3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38" name="Google Shape;138;g141f557f2d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Use </a:t>
            </a:r>
            <a:r>
              <a:rPr lang="en-US"/>
              <a:t>this</a:t>
            </a:r>
            <a:r>
              <a:rPr lang="en-US"/>
              <a:t> slide as a motivation:</a:t>
            </a:r>
            <a:endParaRPr/>
          </a:p>
          <a:p>
            <a:pPr indent="-317500" lvl="0" marL="457200" rtl="0" algn="l">
              <a:lnSpc>
                <a:spcPct val="117999"/>
              </a:lnSpc>
              <a:spcBef>
                <a:spcPts val="0"/>
              </a:spcBef>
              <a:spcAft>
                <a:spcPts val="0"/>
              </a:spcAft>
              <a:buSzPts val="1400"/>
              <a:buChar char="-"/>
            </a:pPr>
            <a:r>
              <a:rPr lang="en-US"/>
              <a:t>Explain that here is a slide of code</a:t>
            </a:r>
            <a:endParaRPr/>
          </a:p>
          <a:p>
            <a:pPr indent="-317500" lvl="0" marL="457200" rtl="0" algn="l">
              <a:lnSpc>
                <a:spcPct val="117999"/>
              </a:lnSpc>
              <a:spcBef>
                <a:spcPts val="0"/>
              </a:spcBef>
              <a:spcAft>
                <a:spcPts val="0"/>
              </a:spcAft>
              <a:buSzPts val="1400"/>
              <a:buChar char="-"/>
            </a:pPr>
            <a:r>
              <a:rPr lang="en-US"/>
              <a:t>Engage the audience ask them these questions:</a:t>
            </a:r>
            <a:endParaRPr/>
          </a:p>
          <a:p>
            <a:pPr indent="-317500" lvl="1" marL="914400" rtl="0" algn="l">
              <a:lnSpc>
                <a:spcPct val="117999"/>
              </a:lnSpc>
              <a:spcBef>
                <a:spcPts val="0"/>
              </a:spcBef>
              <a:spcAft>
                <a:spcPts val="0"/>
              </a:spcAft>
              <a:buSzPts val="1400"/>
              <a:buChar char="-"/>
            </a:pPr>
            <a:r>
              <a:rPr lang="en-US"/>
              <a:t>What programming language is this?</a:t>
            </a:r>
            <a:endParaRPr/>
          </a:p>
          <a:p>
            <a:pPr indent="-317500" lvl="1" marL="914400" rtl="0" algn="l">
              <a:lnSpc>
                <a:spcPct val="117999"/>
              </a:lnSpc>
              <a:spcBef>
                <a:spcPts val="0"/>
              </a:spcBef>
              <a:spcAft>
                <a:spcPts val="0"/>
              </a:spcAft>
              <a:buSzPts val="1400"/>
              <a:buChar char="-"/>
            </a:pPr>
            <a:r>
              <a:rPr lang="en-US"/>
              <a:t>Does anyone know what this piece of code do?</a:t>
            </a:r>
            <a:endParaRPr/>
          </a:p>
          <a:p>
            <a:pPr indent="-317500" lvl="0" marL="457200" rtl="0" algn="l">
              <a:lnSpc>
                <a:spcPct val="117999"/>
              </a:lnSpc>
              <a:spcBef>
                <a:spcPts val="0"/>
              </a:spcBef>
              <a:spcAft>
                <a:spcPts val="0"/>
              </a:spcAft>
              <a:buSzPts val="1400"/>
              <a:buChar char="-"/>
            </a:pPr>
            <a:r>
              <a:rPr lang="en-US"/>
              <a:t>Looking at code and identifying what a piece of code does is all great and all but how do we actually set ourselves up for development and start writing some code?</a:t>
            </a:r>
            <a:endParaRPr/>
          </a:p>
          <a:p>
            <a:pPr indent="-317500" lvl="0" marL="457200" rtl="0" algn="l">
              <a:lnSpc>
                <a:spcPct val="117999"/>
              </a:lnSpc>
              <a:spcBef>
                <a:spcPts val="0"/>
              </a:spcBef>
              <a:spcAft>
                <a:spcPts val="0"/>
              </a:spcAft>
              <a:buSzPts val="1400"/>
              <a:buChar char="-"/>
            </a:pPr>
            <a:r>
              <a:rPr lang="en-US"/>
              <a:t>Spoiler alert: We won’t necessarily be writing code in this workshop, but we will setting you guys up with the necessary foundation in the form of a professional software developer environment to write your own code!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Mention:</a:t>
            </a:r>
            <a:endParaRPr/>
          </a:p>
          <a:p>
            <a:pPr indent="-317500" lvl="0" marL="457200" rtl="0" algn="l">
              <a:lnSpc>
                <a:spcPct val="117999"/>
              </a:lnSpc>
              <a:spcBef>
                <a:spcPts val="0"/>
              </a:spcBef>
              <a:spcAft>
                <a:spcPts val="0"/>
              </a:spcAft>
              <a:buSzPts val="1400"/>
              <a:buChar char="-"/>
            </a:pPr>
            <a:r>
              <a:rPr lang="en-US"/>
              <a:t>We will try to get through all the topics on the slide</a:t>
            </a:r>
            <a:endParaRPr/>
          </a:p>
          <a:p>
            <a:pPr indent="-317500" lvl="0" marL="457200" rtl="0" algn="l">
              <a:lnSpc>
                <a:spcPct val="117999"/>
              </a:lnSpc>
              <a:spcBef>
                <a:spcPts val="0"/>
              </a:spcBef>
              <a:spcAft>
                <a:spcPts val="0"/>
              </a:spcAft>
              <a:buSzPts val="1400"/>
              <a:buChar char="-"/>
            </a:pPr>
            <a:r>
              <a:rPr lang="en-US"/>
              <a:t>Roughly explain each one</a:t>
            </a:r>
            <a:endParaRPr/>
          </a:p>
          <a:p>
            <a:pPr indent="-317500" lvl="0" marL="457200" rtl="0" algn="l">
              <a:lnSpc>
                <a:spcPct val="117999"/>
              </a:lnSpc>
              <a:spcBef>
                <a:spcPts val="0"/>
              </a:spcBef>
              <a:spcAft>
                <a:spcPts val="0"/>
              </a:spcAft>
              <a:buSzPts val="1400"/>
              <a:buChar char="-"/>
            </a:pPr>
            <a:r>
              <a:rPr lang="en-US"/>
              <a:t>Also explain advanced are setup steps that aren’t really that tricky but strictly not necessary but extremely useful and probably will be of utility to the second year cs students and above</a:t>
            </a:r>
            <a:endParaRPr/>
          </a:p>
        </p:txBody>
      </p:sp>
      <p:sp>
        <p:nvSpPr>
          <p:cNvPr id="151" name="Google Shape;15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41a96009e3_0_1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en-US">
                <a:solidFill>
                  <a:schemeClr val="dk1"/>
                </a:solidFill>
              </a:rPr>
              <a:t>Mention: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Unix is a an operating system that most operating systems are build on top of and it is what is used within the field of hardware and software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Operating systems influence code behaviour, hence we want a global operating system that all developers can use to ensure that their code runs effectively across a variety of development machines hence most servers these days are running a unix based operating system, so it’s worth it to develop on a unix based operating system so that we can ensure our code will reliably run on actual real production-level (meaning customer facing) servers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Also unix commands, are considered “standard commands” meaning that any systems you interface will most likely adopt these “standard commands” so it’s worth using them in your daily life to familiarise yourself with their operation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Additionally there are technologies such as Docker that require a unix environment</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Mention that MacOS and Linux are based on Unix which most flavours of all development operating system are based upon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Clearly mention that Linux and MacOS are flavours of Unix, hence we can use the word unix to refer to both of them</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Analogy of ice creams: The ice lollies have slightly different characteristics including taste and color, but they are fundamentally made up of the same stuff.</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Let's get started, and mention the start is Windows only to get Windows to a UNIX environment and then once we’ve done that we can move in unison as every has a unix based terminal now</a:t>
            </a:r>
            <a:endParaRPr>
              <a:solidFill>
                <a:schemeClr val="dk1"/>
              </a:solidFill>
            </a:endParaRPr>
          </a:p>
          <a:p>
            <a:pPr indent="0" lvl="0" marL="0" rtl="0" algn="l">
              <a:lnSpc>
                <a:spcPct val="117999"/>
              </a:lnSpc>
              <a:spcBef>
                <a:spcPts val="0"/>
              </a:spcBef>
              <a:spcAft>
                <a:spcPts val="0"/>
              </a:spcAft>
              <a:buSzPts val="1400"/>
              <a:buNone/>
            </a:pPr>
            <a:r>
              <a:t/>
            </a:r>
            <a:endParaRPr/>
          </a:p>
        </p:txBody>
      </p:sp>
      <p:sp>
        <p:nvSpPr>
          <p:cNvPr id="157" name="Google Shape;157;g141a96009e3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41a96009e3_0_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64" name="Google Shape;164;g141a96009e3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65f0b79221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g165f0b79221_0_1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Use this slide as a motivation:</a:t>
            </a:r>
            <a:endParaRPr/>
          </a:p>
          <a:p>
            <a:pPr indent="-317500" lvl="0" marL="457200" rtl="0" algn="l">
              <a:lnSpc>
                <a:spcPct val="117999"/>
              </a:lnSpc>
              <a:spcBef>
                <a:spcPts val="0"/>
              </a:spcBef>
              <a:spcAft>
                <a:spcPts val="0"/>
              </a:spcAft>
              <a:buSzPts val="1400"/>
              <a:buChar char="-"/>
            </a:pPr>
            <a:r>
              <a:rPr lang="en-US"/>
              <a:t>Explain that here is a slide of code</a:t>
            </a:r>
            <a:endParaRPr/>
          </a:p>
          <a:p>
            <a:pPr indent="-317500" lvl="0" marL="457200" rtl="0" algn="l">
              <a:lnSpc>
                <a:spcPct val="117999"/>
              </a:lnSpc>
              <a:spcBef>
                <a:spcPts val="0"/>
              </a:spcBef>
              <a:spcAft>
                <a:spcPts val="0"/>
              </a:spcAft>
              <a:buSzPts val="1400"/>
              <a:buChar char="-"/>
            </a:pPr>
            <a:r>
              <a:rPr lang="en-US"/>
              <a:t>Engage the audience ask them these questions:</a:t>
            </a:r>
            <a:endParaRPr/>
          </a:p>
          <a:p>
            <a:pPr indent="-317500" lvl="1" marL="914400" rtl="0" algn="l">
              <a:lnSpc>
                <a:spcPct val="117999"/>
              </a:lnSpc>
              <a:spcBef>
                <a:spcPts val="0"/>
              </a:spcBef>
              <a:spcAft>
                <a:spcPts val="0"/>
              </a:spcAft>
              <a:buSzPts val="1400"/>
              <a:buChar char="-"/>
            </a:pPr>
            <a:r>
              <a:rPr lang="en-US"/>
              <a:t>What programming language is this?</a:t>
            </a:r>
            <a:endParaRPr/>
          </a:p>
          <a:p>
            <a:pPr indent="-317500" lvl="1" marL="914400" rtl="0" algn="l">
              <a:lnSpc>
                <a:spcPct val="117999"/>
              </a:lnSpc>
              <a:spcBef>
                <a:spcPts val="0"/>
              </a:spcBef>
              <a:spcAft>
                <a:spcPts val="0"/>
              </a:spcAft>
              <a:buSzPts val="1400"/>
              <a:buChar char="-"/>
            </a:pPr>
            <a:r>
              <a:rPr lang="en-US"/>
              <a:t>Does anyone know what this piece of code do?</a:t>
            </a:r>
            <a:endParaRPr/>
          </a:p>
          <a:p>
            <a:pPr indent="-317500" lvl="0" marL="457200" rtl="0" algn="l">
              <a:lnSpc>
                <a:spcPct val="117999"/>
              </a:lnSpc>
              <a:spcBef>
                <a:spcPts val="0"/>
              </a:spcBef>
              <a:spcAft>
                <a:spcPts val="0"/>
              </a:spcAft>
              <a:buSzPts val="1400"/>
              <a:buChar char="-"/>
            </a:pPr>
            <a:r>
              <a:rPr lang="en-US"/>
              <a:t>Looking at code and identifying what a piece of code does is all great and all but how do we actually set ourselves up for development and start writing some code?</a:t>
            </a:r>
            <a:endParaRPr/>
          </a:p>
          <a:p>
            <a:pPr indent="-317500" lvl="0" marL="457200" rtl="0" algn="l">
              <a:lnSpc>
                <a:spcPct val="117999"/>
              </a:lnSpc>
              <a:spcBef>
                <a:spcPts val="0"/>
              </a:spcBef>
              <a:spcAft>
                <a:spcPts val="0"/>
              </a:spcAft>
              <a:buSzPts val="1400"/>
              <a:buChar char="-"/>
            </a:pPr>
            <a:r>
              <a:rPr lang="en-US"/>
              <a:t>Spoiler alert: We won’t necessarily be writing code in this workshop, but we will setting you guys up with the necessary foundation in the form of a professional software developer environment to write your own code!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45"/>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indent="0" lvl="0"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54"/>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50" name="Google Shape;50;p54"/>
          <p:cNvSpPr txBox="1"/>
          <p:nvPr>
            <p:ph idx="1" type="subTitle"/>
          </p:nvPr>
        </p:nvSpPr>
        <p:spPr>
          <a:xfrm>
            <a:off x="1095650" y="3035275"/>
            <a:ext cx="22014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1"/>
                </a:solidFill>
                <a:latin typeface="Arial"/>
                <a:ea typeface="Arial"/>
                <a:cs typeface="Arial"/>
                <a:sym typeface="Arial"/>
              </a:defRPr>
            </a:lvl2pPr>
            <a:lvl3pPr lvl="2" algn="l">
              <a:lnSpc>
                <a:spcPct val="100000"/>
              </a:lnSpc>
              <a:spcBef>
                <a:spcPts val="0"/>
              </a:spcBef>
              <a:spcAft>
                <a:spcPts val="0"/>
              </a:spcAft>
              <a:buSzPts val="3600"/>
              <a:buNone/>
              <a:defRPr>
                <a:solidFill>
                  <a:schemeClr val="accent1"/>
                </a:solidFill>
                <a:latin typeface="Arial"/>
                <a:ea typeface="Arial"/>
                <a:cs typeface="Arial"/>
                <a:sym typeface="Arial"/>
              </a:defRPr>
            </a:lvl3pPr>
            <a:lvl4pPr lvl="3" algn="l">
              <a:lnSpc>
                <a:spcPct val="100000"/>
              </a:lnSpc>
              <a:spcBef>
                <a:spcPts val="0"/>
              </a:spcBef>
              <a:spcAft>
                <a:spcPts val="0"/>
              </a:spcAft>
              <a:buSzPts val="3600"/>
              <a:buNone/>
              <a:defRPr>
                <a:solidFill>
                  <a:schemeClr val="accent1"/>
                </a:solidFill>
                <a:latin typeface="Arial"/>
                <a:ea typeface="Arial"/>
                <a:cs typeface="Arial"/>
                <a:sym typeface="Arial"/>
              </a:defRPr>
            </a:lvl4pPr>
            <a:lvl5pPr lvl="4" algn="l">
              <a:lnSpc>
                <a:spcPct val="100000"/>
              </a:lnSpc>
              <a:spcBef>
                <a:spcPts val="0"/>
              </a:spcBef>
              <a:spcAft>
                <a:spcPts val="0"/>
              </a:spcAft>
              <a:buSzPts val="3000"/>
              <a:buNone/>
              <a:defRPr>
                <a:solidFill>
                  <a:schemeClr val="accent1"/>
                </a:solidFill>
                <a:latin typeface="Arial"/>
                <a:ea typeface="Arial"/>
                <a:cs typeface="Arial"/>
                <a:sym typeface="Arial"/>
              </a:defRPr>
            </a:lvl5pPr>
            <a:lvl6pPr lvl="5" algn="l">
              <a:lnSpc>
                <a:spcPct val="100000"/>
              </a:lnSpc>
              <a:spcBef>
                <a:spcPts val="0"/>
              </a:spcBef>
              <a:spcAft>
                <a:spcPts val="0"/>
              </a:spcAft>
              <a:buSzPts val="3000"/>
              <a:buNone/>
              <a:defRPr>
                <a:solidFill>
                  <a:schemeClr val="accent1"/>
                </a:solidFill>
                <a:latin typeface="Arial"/>
                <a:ea typeface="Arial"/>
                <a:cs typeface="Arial"/>
                <a:sym typeface="Arial"/>
              </a:defRPr>
            </a:lvl6pPr>
            <a:lvl7pPr lvl="6" algn="l">
              <a:lnSpc>
                <a:spcPct val="100000"/>
              </a:lnSpc>
              <a:spcBef>
                <a:spcPts val="0"/>
              </a:spcBef>
              <a:spcAft>
                <a:spcPts val="0"/>
              </a:spcAft>
              <a:buSzPts val="3000"/>
              <a:buNone/>
              <a:defRPr>
                <a:solidFill>
                  <a:schemeClr val="accent1"/>
                </a:solidFill>
                <a:latin typeface="Arial"/>
                <a:ea typeface="Arial"/>
                <a:cs typeface="Arial"/>
                <a:sym typeface="Arial"/>
              </a:defRPr>
            </a:lvl7pPr>
            <a:lvl8pPr lvl="7" algn="l">
              <a:lnSpc>
                <a:spcPct val="100000"/>
              </a:lnSpc>
              <a:spcBef>
                <a:spcPts val="0"/>
              </a:spcBef>
              <a:spcAft>
                <a:spcPts val="0"/>
              </a:spcAft>
              <a:buSzPts val="3000"/>
              <a:buNone/>
              <a:defRPr>
                <a:solidFill>
                  <a:schemeClr val="accent1"/>
                </a:solidFill>
                <a:latin typeface="Arial"/>
                <a:ea typeface="Arial"/>
                <a:cs typeface="Arial"/>
                <a:sym typeface="Arial"/>
              </a:defRPr>
            </a:lvl8pPr>
            <a:lvl9pPr lvl="8" algn="l">
              <a:lnSpc>
                <a:spcPct val="100000"/>
              </a:lnSpc>
              <a:spcBef>
                <a:spcPts val="0"/>
              </a:spcBef>
              <a:spcAft>
                <a:spcPts val="0"/>
              </a:spcAft>
              <a:buSzPts val="3000"/>
              <a:buNone/>
              <a:defRPr>
                <a:solidFill>
                  <a:schemeClr val="accent1"/>
                </a:solidFill>
                <a:latin typeface="Arial"/>
                <a:ea typeface="Arial"/>
                <a:cs typeface="Arial"/>
                <a:sym typeface="Arial"/>
              </a:defRPr>
            </a:lvl9pPr>
          </a:lstStyle>
          <a:p/>
        </p:txBody>
      </p:sp>
      <p:sp>
        <p:nvSpPr>
          <p:cNvPr id="51" name="Google Shape;51;p54"/>
          <p:cNvSpPr txBox="1"/>
          <p:nvPr>
            <p:ph idx="2" type="body"/>
          </p:nvPr>
        </p:nvSpPr>
        <p:spPr>
          <a:xfrm>
            <a:off x="1203350" y="4079650"/>
            <a:ext cx="21906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2" name="Google Shape;52;p54"/>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55"/>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55" name="Google Shape;55;p55"/>
          <p:cNvSpPr txBox="1"/>
          <p:nvPr>
            <p:ph idx="1" type="body"/>
          </p:nvPr>
        </p:nvSpPr>
        <p:spPr>
          <a:xfrm>
            <a:off x="1203350" y="4079650"/>
            <a:ext cx="21906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6" name="Google Shape;56;p55"/>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57" name="Google Shape;57;p55"/>
          <p:cNvSpPr txBox="1"/>
          <p:nvPr>
            <p:ph idx="2" type="subTitle"/>
          </p:nvPr>
        </p:nvSpPr>
        <p:spPr>
          <a:xfrm>
            <a:off x="1095650" y="3035275"/>
            <a:ext cx="22014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58" name="Shape 5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57"/>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61" name="Google Shape;61;p57"/>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62" name="Google Shape;62;p57"/>
          <p:cNvSpPr txBox="1"/>
          <p:nvPr>
            <p:ph idx="1" type="body"/>
          </p:nvPr>
        </p:nvSpPr>
        <p:spPr>
          <a:xfrm>
            <a:off x="1203350" y="4079650"/>
            <a:ext cx="21906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3" name="Google Shape;63;p57"/>
          <p:cNvSpPr txBox="1"/>
          <p:nvPr>
            <p:ph idx="2" type="subTitle"/>
          </p:nvPr>
        </p:nvSpPr>
        <p:spPr>
          <a:xfrm>
            <a:off x="1095650" y="3035275"/>
            <a:ext cx="22014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58"/>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66" name="Google Shape;66;p58"/>
          <p:cNvSpPr txBox="1"/>
          <p:nvPr>
            <p:ph idx="1" type="body"/>
          </p:nvPr>
        </p:nvSpPr>
        <p:spPr>
          <a:xfrm>
            <a:off x="1203350" y="4079650"/>
            <a:ext cx="21906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7" name="Google Shape;67;p58"/>
          <p:cNvSpPr txBox="1"/>
          <p:nvPr>
            <p:ph idx="2" type="subTitle"/>
          </p:nvPr>
        </p:nvSpPr>
        <p:spPr>
          <a:xfrm>
            <a:off x="1095650" y="3035275"/>
            <a:ext cx="22014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59"/>
          <p:cNvSpPr txBox="1"/>
          <p:nvPr>
            <p:ph idx="1" type="body"/>
          </p:nvPr>
        </p:nvSpPr>
        <p:spPr>
          <a:xfrm>
            <a:off x="1203350" y="4079650"/>
            <a:ext cx="21906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0" name="Google Shape;70;p59"/>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71" name="Google Shape;71;p59"/>
          <p:cNvSpPr txBox="1"/>
          <p:nvPr>
            <p:ph idx="2" type="subTitle"/>
          </p:nvPr>
        </p:nvSpPr>
        <p:spPr>
          <a:xfrm>
            <a:off x="1095650" y="3035275"/>
            <a:ext cx="22014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60"/>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74" name="Google Shape;74;p60"/>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75" name="Google Shape;75;p60"/>
          <p:cNvSpPr txBox="1"/>
          <p:nvPr>
            <p:ph idx="1" type="body"/>
          </p:nvPr>
        </p:nvSpPr>
        <p:spPr>
          <a:xfrm>
            <a:off x="1203350" y="4079650"/>
            <a:ext cx="21906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6" name="Google Shape;76;p60"/>
          <p:cNvSpPr txBox="1"/>
          <p:nvPr>
            <p:ph idx="2" type="subTitle"/>
          </p:nvPr>
        </p:nvSpPr>
        <p:spPr>
          <a:xfrm>
            <a:off x="1095650" y="3035275"/>
            <a:ext cx="22014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61"/>
          <p:cNvSpPr txBox="1"/>
          <p:nvPr/>
        </p:nvSpPr>
        <p:spPr>
          <a:xfrm>
            <a:off x="1160400" y="3195450"/>
            <a:ext cx="21906300" cy="13512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79" name="Google Shape;79;p61"/>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80" name="Google Shape;80;p61"/>
          <p:cNvSpPr txBox="1"/>
          <p:nvPr>
            <p:ph idx="1" type="body"/>
          </p:nvPr>
        </p:nvSpPr>
        <p:spPr>
          <a:xfrm>
            <a:off x="1203350" y="4079650"/>
            <a:ext cx="21906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1" name="Google Shape;81;p61"/>
          <p:cNvSpPr txBox="1"/>
          <p:nvPr>
            <p:ph idx="2" type="subTitle"/>
          </p:nvPr>
        </p:nvSpPr>
        <p:spPr>
          <a:xfrm>
            <a:off x="1095650" y="3035275"/>
            <a:ext cx="22014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62"/>
          <p:cNvSpPr txBox="1"/>
          <p:nvPr>
            <p:ph idx="1" type="body"/>
          </p:nvPr>
        </p:nvSpPr>
        <p:spPr>
          <a:xfrm>
            <a:off x="1203350" y="4079650"/>
            <a:ext cx="21906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4" name="Google Shape;84;p62"/>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85" name="Google Shape;85;p62"/>
          <p:cNvSpPr txBox="1"/>
          <p:nvPr>
            <p:ph idx="2" type="subTitle"/>
          </p:nvPr>
        </p:nvSpPr>
        <p:spPr>
          <a:xfrm>
            <a:off x="1095650" y="3035275"/>
            <a:ext cx="22014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1"/>
                </a:solidFill>
                <a:latin typeface="Arial"/>
                <a:ea typeface="Arial"/>
                <a:cs typeface="Arial"/>
                <a:sym typeface="Arial"/>
              </a:defRPr>
            </a:lvl2pPr>
            <a:lvl3pPr lvl="2" algn="l">
              <a:lnSpc>
                <a:spcPct val="100000"/>
              </a:lnSpc>
              <a:spcBef>
                <a:spcPts val="0"/>
              </a:spcBef>
              <a:spcAft>
                <a:spcPts val="0"/>
              </a:spcAft>
              <a:buSzPts val="3600"/>
              <a:buNone/>
              <a:defRPr>
                <a:solidFill>
                  <a:schemeClr val="accent1"/>
                </a:solidFill>
                <a:latin typeface="Arial"/>
                <a:ea typeface="Arial"/>
                <a:cs typeface="Arial"/>
                <a:sym typeface="Arial"/>
              </a:defRPr>
            </a:lvl3pPr>
            <a:lvl4pPr lvl="3" algn="l">
              <a:lnSpc>
                <a:spcPct val="100000"/>
              </a:lnSpc>
              <a:spcBef>
                <a:spcPts val="0"/>
              </a:spcBef>
              <a:spcAft>
                <a:spcPts val="0"/>
              </a:spcAft>
              <a:buSzPts val="3600"/>
              <a:buNone/>
              <a:defRPr>
                <a:solidFill>
                  <a:schemeClr val="accent1"/>
                </a:solidFill>
                <a:latin typeface="Arial"/>
                <a:ea typeface="Arial"/>
                <a:cs typeface="Arial"/>
                <a:sym typeface="Arial"/>
              </a:defRPr>
            </a:lvl4pPr>
            <a:lvl5pPr lvl="4" algn="l">
              <a:lnSpc>
                <a:spcPct val="100000"/>
              </a:lnSpc>
              <a:spcBef>
                <a:spcPts val="0"/>
              </a:spcBef>
              <a:spcAft>
                <a:spcPts val="0"/>
              </a:spcAft>
              <a:buSzPts val="3000"/>
              <a:buNone/>
              <a:defRPr>
                <a:solidFill>
                  <a:schemeClr val="accent1"/>
                </a:solidFill>
                <a:latin typeface="Arial"/>
                <a:ea typeface="Arial"/>
                <a:cs typeface="Arial"/>
                <a:sym typeface="Arial"/>
              </a:defRPr>
            </a:lvl5pPr>
            <a:lvl6pPr lvl="5" algn="l">
              <a:lnSpc>
                <a:spcPct val="100000"/>
              </a:lnSpc>
              <a:spcBef>
                <a:spcPts val="0"/>
              </a:spcBef>
              <a:spcAft>
                <a:spcPts val="0"/>
              </a:spcAft>
              <a:buSzPts val="3000"/>
              <a:buNone/>
              <a:defRPr>
                <a:solidFill>
                  <a:schemeClr val="accent1"/>
                </a:solidFill>
                <a:latin typeface="Arial"/>
                <a:ea typeface="Arial"/>
                <a:cs typeface="Arial"/>
                <a:sym typeface="Arial"/>
              </a:defRPr>
            </a:lvl6pPr>
            <a:lvl7pPr lvl="6" algn="l">
              <a:lnSpc>
                <a:spcPct val="100000"/>
              </a:lnSpc>
              <a:spcBef>
                <a:spcPts val="0"/>
              </a:spcBef>
              <a:spcAft>
                <a:spcPts val="0"/>
              </a:spcAft>
              <a:buSzPts val="3000"/>
              <a:buNone/>
              <a:defRPr>
                <a:solidFill>
                  <a:schemeClr val="accent1"/>
                </a:solidFill>
                <a:latin typeface="Arial"/>
                <a:ea typeface="Arial"/>
                <a:cs typeface="Arial"/>
                <a:sym typeface="Arial"/>
              </a:defRPr>
            </a:lvl7pPr>
            <a:lvl8pPr lvl="7" algn="l">
              <a:lnSpc>
                <a:spcPct val="100000"/>
              </a:lnSpc>
              <a:spcBef>
                <a:spcPts val="0"/>
              </a:spcBef>
              <a:spcAft>
                <a:spcPts val="0"/>
              </a:spcAft>
              <a:buSzPts val="3000"/>
              <a:buNone/>
              <a:defRPr>
                <a:solidFill>
                  <a:schemeClr val="accent1"/>
                </a:solidFill>
                <a:latin typeface="Arial"/>
                <a:ea typeface="Arial"/>
                <a:cs typeface="Arial"/>
                <a:sym typeface="Arial"/>
              </a:defRPr>
            </a:lvl8pPr>
            <a:lvl9pPr lvl="8" algn="l">
              <a:lnSpc>
                <a:spcPct val="100000"/>
              </a:lnSpc>
              <a:spcBef>
                <a:spcPts val="0"/>
              </a:spcBef>
              <a:spcAft>
                <a:spcPts val="0"/>
              </a:spcAft>
              <a:buSzPts val="3000"/>
              <a:buNone/>
              <a:defRPr>
                <a:solidFill>
                  <a:schemeClr val="accent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63"/>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88" name="Google Shape;88;p63"/>
          <p:cNvSpPr txBox="1"/>
          <p:nvPr>
            <p:ph idx="1" type="body"/>
          </p:nvPr>
        </p:nvSpPr>
        <p:spPr>
          <a:xfrm>
            <a:off x="1203350" y="3095025"/>
            <a:ext cx="21906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9" name="Google Shape;89;p63"/>
          <p:cNvSpPr txBox="1"/>
          <p:nvPr>
            <p:ph idx="2" type="subTitle"/>
          </p:nvPr>
        </p:nvSpPr>
        <p:spPr>
          <a:xfrm>
            <a:off x="1127150" y="3035275"/>
            <a:ext cx="22014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90" name="Google Shape;90;p63"/>
          <p:cNvSpPr txBox="1"/>
          <p:nvPr>
            <p:ph type="title"/>
          </p:nvPr>
        </p:nvSpPr>
        <p:spPr>
          <a:xfrm>
            <a:off x="927050" y="1290125"/>
            <a:ext cx="209364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46"/>
          <p:cNvSpPr txBox="1"/>
          <p:nvPr>
            <p:ph type="title"/>
          </p:nvPr>
        </p:nvSpPr>
        <p:spPr>
          <a:xfrm>
            <a:off x="2427925" y="4513800"/>
            <a:ext cx="143106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13" name="Google Shape;13;p46"/>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rgbClr val="F6BA17"/>
                </a:solidFill>
                <a:latin typeface="Arial"/>
                <a:ea typeface="Arial"/>
                <a:cs typeface="Arial"/>
                <a:sym typeface="Arial"/>
              </a:defRPr>
            </a:lvl2pPr>
            <a:lvl3pPr lvl="2" algn="l">
              <a:lnSpc>
                <a:spcPct val="100000"/>
              </a:lnSpc>
              <a:spcBef>
                <a:spcPts val="0"/>
              </a:spcBef>
              <a:spcAft>
                <a:spcPts val="0"/>
              </a:spcAft>
              <a:buSzPts val="3600"/>
              <a:buNone/>
              <a:defRPr>
                <a:solidFill>
                  <a:srgbClr val="F6BA17"/>
                </a:solidFill>
                <a:latin typeface="Arial"/>
                <a:ea typeface="Arial"/>
                <a:cs typeface="Arial"/>
                <a:sym typeface="Arial"/>
              </a:defRPr>
            </a:lvl3pPr>
            <a:lvl4pPr lvl="3" algn="l">
              <a:lnSpc>
                <a:spcPct val="100000"/>
              </a:lnSpc>
              <a:spcBef>
                <a:spcPts val="0"/>
              </a:spcBef>
              <a:spcAft>
                <a:spcPts val="0"/>
              </a:spcAft>
              <a:buSzPts val="3600"/>
              <a:buNone/>
              <a:defRPr>
                <a:solidFill>
                  <a:srgbClr val="F6BA17"/>
                </a:solidFill>
                <a:latin typeface="Arial"/>
                <a:ea typeface="Arial"/>
                <a:cs typeface="Arial"/>
                <a:sym typeface="Arial"/>
              </a:defRPr>
            </a:lvl4pPr>
            <a:lvl5pPr lvl="4" algn="l">
              <a:lnSpc>
                <a:spcPct val="100000"/>
              </a:lnSpc>
              <a:spcBef>
                <a:spcPts val="0"/>
              </a:spcBef>
              <a:spcAft>
                <a:spcPts val="0"/>
              </a:spcAft>
              <a:buSzPts val="3000"/>
              <a:buNone/>
              <a:defRPr>
                <a:solidFill>
                  <a:srgbClr val="F6BA17"/>
                </a:solidFill>
                <a:latin typeface="Arial"/>
                <a:ea typeface="Arial"/>
                <a:cs typeface="Arial"/>
                <a:sym typeface="Arial"/>
              </a:defRPr>
            </a:lvl5pPr>
            <a:lvl6pPr lvl="5" algn="l">
              <a:lnSpc>
                <a:spcPct val="100000"/>
              </a:lnSpc>
              <a:spcBef>
                <a:spcPts val="0"/>
              </a:spcBef>
              <a:spcAft>
                <a:spcPts val="0"/>
              </a:spcAft>
              <a:buSzPts val="3000"/>
              <a:buNone/>
              <a:defRPr>
                <a:solidFill>
                  <a:srgbClr val="F6BA17"/>
                </a:solidFill>
                <a:latin typeface="Arial"/>
                <a:ea typeface="Arial"/>
                <a:cs typeface="Arial"/>
                <a:sym typeface="Arial"/>
              </a:defRPr>
            </a:lvl6pPr>
            <a:lvl7pPr lvl="6" algn="l">
              <a:lnSpc>
                <a:spcPct val="100000"/>
              </a:lnSpc>
              <a:spcBef>
                <a:spcPts val="0"/>
              </a:spcBef>
              <a:spcAft>
                <a:spcPts val="0"/>
              </a:spcAft>
              <a:buSzPts val="3000"/>
              <a:buNone/>
              <a:defRPr>
                <a:solidFill>
                  <a:srgbClr val="F6BA17"/>
                </a:solidFill>
                <a:latin typeface="Arial"/>
                <a:ea typeface="Arial"/>
                <a:cs typeface="Arial"/>
                <a:sym typeface="Arial"/>
              </a:defRPr>
            </a:lvl7pPr>
            <a:lvl8pPr lvl="7" algn="l">
              <a:lnSpc>
                <a:spcPct val="100000"/>
              </a:lnSpc>
              <a:spcBef>
                <a:spcPts val="0"/>
              </a:spcBef>
              <a:spcAft>
                <a:spcPts val="0"/>
              </a:spcAft>
              <a:buSzPts val="3000"/>
              <a:buNone/>
              <a:defRPr>
                <a:solidFill>
                  <a:srgbClr val="F6BA17"/>
                </a:solidFill>
                <a:latin typeface="Arial"/>
                <a:ea typeface="Arial"/>
                <a:cs typeface="Arial"/>
                <a:sym typeface="Arial"/>
              </a:defRPr>
            </a:lvl8pPr>
            <a:lvl9pPr lvl="8" algn="l">
              <a:lnSpc>
                <a:spcPct val="100000"/>
              </a:lnSpc>
              <a:spcBef>
                <a:spcPts val="0"/>
              </a:spcBef>
              <a:spcAft>
                <a:spcPts val="0"/>
              </a:spcAft>
              <a:buSzPts val="3000"/>
              <a:buNone/>
              <a:defRPr>
                <a:solidFill>
                  <a:srgbClr val="F6BA17"/>
                </a:solidFill>
                <a:latin typeface="Arial"/>
                <a:ea typeface="Arial"/>
                <a:cs typeface="Arial"/>
                <a:sym typeface="Arial"/>
              </a:defRPr>
            </a:lvl9pPr>
          </a:lstStyle>
          <a:p/>
        </p:txBody>
      </p:sp>
      <p:sp>
        <p:nvSpPr>
          <p:cNvPr id="14" name="Google Shape;14;p46"/>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64"/>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chemeClr val="dk2"/>
              </a:solidFill>
              <a:latin typeface="Helvetica Neue"/>
              <a:ea typeface="Helvetica Neue"/>
              <a:cs typeface="Helvetica Neue"/>
              <a:sym typeface="Helvetica Neue"/>
            </a:endParaRPr>
          </a:p>
        </p:txBody>
      </p:sp>
      <p:sp>
        <p:nvSpPr>
          <p:cNvPr id="93" name="Google Shape;93;p64"/>
          <p:cNvSpPr txBox="1"/>
          <p:nvPr>
            <p:ph idx="1" type="body"/>
          </p:nvPr>
        </p:nvSpPr>
        <p:spPr>
          <a:xfrm>
            <a:off x="1203350" y="4249150"/>
            <a:ext cx="88350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4" name="Google Shape;94;p64"/>
          <p:cNvSpPr txBox="1"/>
          <p:nvPr>
            <p:ph type="title"/>
          </p:nvPr>
        </p:nvSpPr>
        <p:spPr>
          <a:xfrm>
            <a:off x="927050" y="1290125"/>
            <a:ext cx="93876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95" name="Google Shape;95;p64"/>
          <p:cNvSpPr txBox="1"/>
          <p:nvPr>
            <p:ph idx="2" type="subTitle"/>
          </p:nvPr>
        </p:nvSpPr>
        <p:spPr>
          <a:xfrm>
            <a:off x="1127150" y="3035275"/>
            <a:ext cx="8835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rgbClr val="75787B"/>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96" name="Google Shape;96;p64"/>
          <p:cNvSpPr/>
          <p:nvPr/>
        </p:nvSpPr>
        <p:spPr>
          <a:xfrm>
            <a:off x="12262975" y="12150"/>
            <a:ext cx="12120900" cy="13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65"/>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99" name="Google Shape;99;p65"/>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highlight>
                  <a:schemeClr val="accent1"/>
                </a:highlight>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66"/>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102" name="Google Shape;102;p66"/>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67"/>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105" name="Google Shape;105;p67"/>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68"/>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108" name="Google Shape;108;p68"/>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7"/>
          <p:cNvSpPr txBox="1"/>
          <p:nvPr>
            <p:ph type="title"/>
          </p:nvPr>
        </p:nvSpPr>
        <p:spPr>
          <a:xfrm>
            <a:off x="2427925" y="4513800"/>
            <a:ext cx="143106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17" name="Google Shape;17;p47"/>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18" name="Google Shape;18;p47"/>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8"/>
          <p:cNvSpPr txBox="1"/>
          <p:nvPr>
            <p:ph type="title"/>
          </p:nvPr>
        </p:nvSpPr>
        <p:spPr>
          <a:xfrm>
            <a:off x="2427925" y="4513800"/>
            <a:ext cx="143106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21" name="Google Shape;21;p48"/>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22" name="Google Shape;22;p48"/>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49"/>
          <p:cNvSpPr txBox="1"/>
          <p:nvPr>
            <p:ph type="title"/>
          </p:nvPr>
        </p:nvSpPr>
        <p:spPr>
          <a:xfrm>
            <a:off x="2427925" y="4513800"/>
            <a:ext cx="143106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25" name="Google Shape;25;p49"/>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26" name="Google Shape;26;p49"/>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0"/>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29" name="Google Shape;29;p50"/>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30" name="Google Shape;30;p50"/>
          <p:cNvSpPr txBox="1"/>
          <p:nvPr>
            <p:ph idx="1" type="subTitle"/>
          </p:nvPr>
        </p:nvSpPr>
        <p:spPr>
          <a:xfrm>
            <a:off x="2477575" y="4888700"/>
            <a:ext cx="170619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rgbClr val="1A73E8"/>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31" name="Google Shape;31;p50"/>
          <p:cNvSpPr txBox="1"/>
          <p:nvPr>
            <p:ph idx="2" type="body"/>
          </p:nvPr>
        </p:nvSpPr>
        <p:spPr>
          <a:xfrm>
            <a:off x="2477575" y="6102575"/>
            <a:ext cx="15843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51"/>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34" name="Google Shape;34;p51"/>
          <p:cNvSpPr txBox="1"/>
          <p:nvPr/>
        </p:nvSpPr>
        <p:spPr>
          <a:xfrm>
            <a:off x="0" y="0"/>
            <a:ext cx="3000000" cy="822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1"/>
          <p:cNvSpPr txBox="1"/>
          <p:nvPr>
            <p:ph idx="1" type="body"/>
          </p:nvPr>
        </p:nvSpPr>
        <p:spPr>
          <a:xfrm>
            <a:off x="2477575" y="6102575"/>
            <a:ext cx="15843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6" name="Google Shape;36;p51"/>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37" name="Google Shape;37;p51"/>
          <p:cNvSpPr txBox="1"/>
          <p:nvPr>
            <p:ph idx="2" type="subTitle"/>
          </p:nvPr>
        </p:nvSpPr>
        <p:spPr>
          <a:xfrm>
            <a:off x="2477575" y="4888700"/>
            <a:ext cx="170619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52"/>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40" name="Google Shape;40;p52"/>
          <p:cNvSpPr txBox="1"/>
          <p:nvPr>
            <p:ph idx="1" type="body"/>
          </p:nvPr>
        </p:nvSpPr>
        <p:spPr>
          <a:xfrm>
            <a:off x="2477575" y="6102575"/>
            <a:ext cx="15843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1" name="Google Shape;41;p52"/>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42" name="Google Shape;42;p52"/>
          <p:cNvSpPr txBox="1"/>
          <p:nvPr>
            <p:ph idx="2" type="subTitle"/>
          </p:nvPr>
        </p:nvSpPr>
        <p:spPr>
          <a:xfrm>
            <a:off x="2477575" y="4888700"/>
            <a:ext cx="170619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3"/>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45" name="Google Shape;45;p53"/>
          <p:cNvSpPr txBox="1"/>
          <p:nvPr>
            <p:ph idx="1" type="body"/>
          </p:nvPr>
        </p:nvSpPr>
        <p:spPr>
          <a:xfrm>
            <a:off x="2477575" y="6102575"/>
            <a:ext cx="158433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6" name="Google Shape;46;p53"/>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47" name="Google Shape;47;p53"/>
          <p:cNvSpPr txBox="1"/>
          <p:nvPr>
            <p:ph idx="2" type="subTitle"/>
          </p:nvPr>
        </p:nvSpPr>
        <p:spPr>
          <a:xfrm>
            <a:off x="2477575" y="4888700"/>
            <a:ext cx="170619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9pPr>
          </a:lstStyle>
          <a:p/>
        </p:txBody>
      </p:sp>
      <p:sp>
        <p:nvSpPr>
          <p:cNvPr id="7" name="Google Shape;7;p44"/>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indent="0" lvl="0"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44"/>
          <p:cNvSpPr txBox="1"/>
          <p:nvPr>
            <p:ph idx="1" type="body"/>
          </p:nvPr>
        </p:nvSpPr>
        <p:spPr>
          <a:xfrm>
            <a:off x="1203350" y="3095025"/>
            <a:ext cx="21906300" cy="6407100"/>
          </a:xfrm>
          <a:prstGeom prst="rect">
            <a:avLst/>
          </a:prstGeom>
          <a:noFill/>
          <a:ln>
            <a:noFill/>
          </a:ln>
        </p:spPr>
        <p:txBody>
          <a:bodyPr anchorCtr="0" anchor="t" bIns="91425" lIns="91425" spcFirstLastPara="1" rIns="91425" wrap="square" tIns="91425">
            <a:spAutoFit/>
          </a:bodyPr>
          <a:lstStyle>
            <a:lvl1pPr indent="-533400" lvl="0" marL="457200" marR="0" rtl="0" algn="l">
              <a:lnSpc>
                <a:spcPct val="100000"/>
              </a:lnSpc>
              <a:spcBef>
                <a:spcPts val="0"/>
              </a:spcBef>
              <a:spcAft>
                <a:spcPts val="0"/>
              </a:spcAft>
              <a:buClr>
                <a:schemeClr val="dk2"/>
              </a:buClr>
              <a:buSzPts val="4800"/>
              <a:buFont typeface="Open Sans Light"/>
              <a:buChar char="●"/>
              <a:defRPr b="0" i="0" sz="4800" u="none" cap="none" strike="noStrike">
                <a:solidFill>
                  <a:schemeClr val="dk2"/>
                </a:solidFill>
                <a:latin typeface="Open Sans Light"/>
                <a:ea typeface="Open Sans Light"/>
                <a:cs typeface="Open Sans Light"/>
                <a:sym typeface="Open Sans Light"/>
              </a:defRPr>
            </a:lvl1pPr>
            <a:lvl2pPr indent="-533400" lvl="1" marL="914400" marR="0" rtl="0" algn="l">
              <a:lnSpc>
                <a:spcPct val="100000"/>
              </a:lnSpc>
              <a:spcBef>
                <a:spcPts val="0"/>
              </a:spcBef>
              <a:spcAft>
                <a:spcPts val="0"/>
              </a:spcAft>
              <a:buClr>
                <a:schemeClr val="dk2"/>
              </a:buClr>
              <a:buSzPts val="4800"/>
              <a:buFont typeface="Open Sans Light"/>
              <a:buChar char="○"/>
              <a:defRPr b="0" i="0" sz="4800" u="none" cap="none" strike="noStrike">
                <a:solidFill>
                  <a:schemeClr val="dk2"/>
                </a:solidFill>
                <a:latin typeface="Open Sans Light"/>
                <a:ea typeface="Open Sans Light"/>
                <a:cs typeface="Open Sans Light"/>
                <a:sym typeface="Open Sans Light"/>
              </a:defRPr>
            </a:lvl2pPr>
            <a:lvl3pPr indent="-457200" lvl="2" marL="1371600" marR="0" rtl="0" algn="l">
              <a:lnSpc>
                <a:spcPct val="100000"/>
              </a:lnSpc>
              <a:spcBef>
                <a:spcPts val="0"/>
              </a:spcBef>
              <a:spcAft>
                <a:spcPts val="0"/>
              </a:spcAft>
              <a:buClr>
                <a:schemeClr val="dk2"/>
              </a:buClr>
              <a:buSzPts val="3600"/>
              <a:buFont typeface="Open Sans Light"/>
              <a:buChar char="■"/>
              <a:defRPr b="0" i="0" sz="3600" u="none" cap="none" strike="noStrike">
                <a:solidFill>
                  <a:schemeClr val="dk2"/>
                </a:solidFill>
                <a:latin typeface="Open Sans Light"/>
                <a:ea typeface="Open Sans Light"/>
                <a:cs typeface="Open Sans Light"/>
                <a:sym typeface="Open Sans Light"/>
              </a:defRPr>
            </a:lvl3pPr>
            <a:lvl4pPr indent="-457200" lvl="3" marL="1828800" marR="0" rtl="0" algn="l">
              <a:lnSpc>
                <a:spcPct val="100000"/>
              </a:lnSpc>
              <a:spcBef>
                <a:spcPts val="0"/>
              </a:spcBef>
              <a:spcAft>
                <a:spcPts val="0"/>
              </a:spcAft>
              <a:buClr>
                <a:schemeClr val="dk2"/>
              </a:buClr>
              <a:buSzPts val="3600"/>
              <a:buFont typeface="Open Sans Light"/>
              <a:buChar char="●"/>
              <a:defRPr b="0" i="0" sz="3600" u="none" cap="none" strike="noStrike">
                <a:solidFill>
                  <a:schemeClr val="dk2"/>
                </a:solidFill>
                <a:latin typeface="Open Sans Light"/>
                <a:ea typeface="Open Sans Light"/>
                <a:cs typeface="Open Sans Light"/>
                <a:sym typeface="Open Sans Light"/>
              </a:defRPr>
            </a:lvl4pPr>
            <a:lvl5pPr indent="-419100" lvl="4" marL="22860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5pPr>
            <a:lvl6pPr indent="-419100" lvl="5" marL="27432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6pPr>
            <a:lvl7pPr indent="-419100" lvl="6" marL="32004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7pPr>
            <a:lvl8pPr indent="-419100" lvl="7" marL="36576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8pPr>
            <a:lvl9pPr indent="-419100" lvl="8" marL="41148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3"/>
          <p:cNvPicPr preferRelativeResize="0"/>
          <p:nvPr/>
        </p:nvPicPr>
        <p:blipFill rotWithShape="1">
          <a:blip r:embed="rId3">
            <a:alphaModFix/>
          </a:blip>
          <a:srcRect b="0" l="28305" r="28301" t="0"/>
          <a:stretch/>
        </p:blipFill>
        <p:spPr>
          <a:xfrm>
            <a:off x="2583775" y="7670275"/>
            <a:ext cx="2717700" cy="2857499"/>
          </a:xfrm>
          <a:prstGeom prst="rect">
            <a:avLst/>
          </a:prstGeom>
          <a:noFill/>
          <a:ln>
            <a:noFill/>
          </a:ln>
        </p:spPr>
      </p:pic>
      <p:sp>
        <p:nvSpPr>
          <p:cNvPr id="114" name="Google Shape;114;p3"/>
          <p:cNvSpPr txBox="1"/>
          <p:nvPr>
            <p:ph type="title"/>
          </p:nvPr>
        </p:nvSpPr>
        <p:spPr>
          <a:xfrm>
            <a:off x="2427925" y="4513800"/>
            <a:ext cx="14310600" cy="20316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SzPts val="7500"/>
              <a:buNone/>
            </a:pPr>
            <a:r>
              <a:rPr lang="en-US"/>
              <a:t>Intro to Development</a:t>
            </a:r>
            <a:endParaRPr/>
          </a:p>
        </p:txBody>
      </p:sp>
      <p:sp>
        <p:nvSpPr>
          <p:cNvPr id="115" name="Google Shape;115;p3"/>
          <p:cNvSpPr txBox="1"/>
          <p:nvPr>
            <p:ph idx="1" type="subTitle"/>
          </p:nvPr>
        </p:nvSpPr>
        <p:spPr>
          <a:xfrm>
            <a:off x="5929600" y="8096125"/>
            <a:ext cx="10548300" cy="141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US"/>
              <a:t>Dineth Marlin Ranasinghe</a:t>
            </a:r>
            <a:endParaRPr/>
          </a:p>
          <a:p>
            <a:pPr indent="0" lvl="0" marL="0" rtl="0" algn="l">
              <a:lnSpc>
                <a:spcPct val="100000"/>
              </a:lnSpc>
              <a:spcBef>
                <a:spcPts val="0"/>
              </a:spcBef>
              <a:spcAft>
                <a:spcPts val="0"/>
              </a:spcAft>
              <a:buClr>
                <a:schemeClr val="dk1"/>
              </a:buClr>
              <a:buSzPts val="1100"/>
              <a:buFont typeface="Arial"/>
              <a:buNone/>
            </a:pPr>
            <a:r>
              <a:rPr lang="en-US"/>
              <a:t>@MarlzRana</a:t>
            </a:r>
            <a:endParaRPr/>
          </a:p>
        </p:txBody>
      </p:sp>
      <p:sp>
        <p:nvSpPr>
          <p:cNvPr id="116" name="Google Shape;116;p3"/>
          <p:cNvSpPr txBox="1"/>
          <p:nvPr>
            <p:ph idx="2" type="subTitle"/>
          </p:nvPr>
        </p:nvSpPr>
        <p:spPr>
          <a:xfrm>
            <a:off x="2663900" y="6090325"/>
            <a:ext cx="16012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SzPts val="4800"/>
              <a:buNone/>
            </a:pPr>
            <a:r>
              <a:rPr lang="en-US"/>
              <a:t>Set up an effective development environment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ph idx="1" type="body"/>
          </p:nvPr>
        </p:nvSpPr>
        <p:spPr>
          <a:xfrm>
            <a:off x="1149500" y="4079650"/>
            <a:ext cx="21906300" cy="5356500"/>
          </a:xfrm>
          <a:prstGeom prst="rect">
            <a:avLst/>
          </a:prstGeom>
          <a:noFill/>
          <a:ln>
            <a:noFill/>
          </a:ln>
        </p:spPr>
        <p:txBody>
          <a:bodyPr anchorCtr="0" anchor="t" bIns="91425" lIns="91425" spcFirstLastPara="1" rIns="91425" wrap="square" tIns="91425">
            <a:spAutoFit/>
          </a:bodyPr>
          <a:lstStyle/>
          <a:p>
            <a:pPr indent="-533400" lvl="0" marL="457200" rtl="0" algn="l">
              <a:lnSpc>
                <a:spcPct val="100000"/>
              </a:lnSpc>
              <a:spcBef>
                <a:spcPts val="0"/>
              </a:spcBef>
              <a:spcAft>
                <a:spcPts val="0"/>
              </a:spcAft>
              <a:buSzPts val="4800"/>
              <a:buChar char="-"/>
            </a:pPr>
            <a:r>
              <a:rPr lang="en-US"/>
              <a:t>Submit your code piece by piece</a:t>
            </a:r>
            <a:endParaRPr/>
          </a:p>
          <a:p>
            <a:pPr indent="-533400" lvl="0" marL="457200" rtl="0" algn="l">
              <a:lnSpc>
                <a:spcPct val="100000"/>
              </a:lnSpc>
              <a:spcBef>
                <a:spcPts val="0"/>
              </a:spcBef>
              <a:spcAft>
                <a:spcPts val="0"/>
              </a:spcAft>
              <a:buSzPts val="4800"/>
              <a:buChar char="-"/>
            </a:pPr>
            <a:r>
              <a:rPr lang="en-US"/>
              <a:t>Git keeps track of changes from submission  to submission line by line</a:t>
            </a:r>
            <a:endParaRPr/>
          </a:p>
          <a:p>
            <a:pPr indent="-533400" lvl="0" marL="457200" rtl="0" algn="l">
              <a:lnSpc>
                <a:spcPct val="100000"/>
              </a:lnSpc>
              <a:spcBef>
                <a:spcPts val="0"/>
              </a:spcBef>
              <a:spcAft>
                <a:spcPts val="0"/>
              </a:spcAft>
              <a:buSzPts val="4800"/>
              <a:buChar char="-"/>
            </a:pPr>
            <a:r>
              <a:rPr lang="en-US"/>
              <a:t>Each submission is given a version number in the form of a commit signature</a:t>
            </a:r>
            <a:endParaRPr/>
          </a:p>
          <a:p>
            <a:pPr indent="-533400" lvl="0" marL="457200" rtl="0" algn="l">
              <a:lnSpc>
                <a:spcPct val="100000"/>
              </a:lnSpc>
              <a:spcBef>
                <a:spcPts val="0"/>
              </a:spcBef>
              <a:spcAft>
                <a:spcPts val="0"/>
              </a:spcAft>
              <a:buSzPts val="4800"/>
              <a:buChar char="-"/>
            </a:pPr>
            <a:r>
              <a:rPr lang="en-US"/>
              <a:t>Incase of a mistake you can revert back to a prior submission by using the prior commit submission</a:t>
            </a:r>
            <a:endParaRPr/>
          </a:p>
          <a:p>
            <a:pPr indent="-533400" lvl="0" marL="457200" rtl="0" algn="l">
              <a:lnSpc>
                <a:spcPct val="100000"/>
              </a:lnSpc>
              <a:spcBef>
                <a:spcPts val="0"/>
              </a:spcBef>
              <a:spcAft>
                <a:spcPts val="0"/>
              </a:spcAft>
              <a:buSzPts val="4800"/>
              <a:buChar char="-"/>
            </a:pPr>
            <a:r>
              <a:rPr lang="en-US"/>
              <a:t>Makes working in a team easier with the features included in Git such as issues and branches</a:t>
            </a:r>
            <a:endParaRPr/>
          </a:p>
        </p:txBody>
      </p:sp>
      <p:sp>
        <p:nvSpPr>
          <p:cNvPr id="200" name="Google Shape;200;p15"/>
          <p:cNvSpPr txBox="1"/>
          <p:nvPr>
            <p:ph type="title"/>
          </p:nvPr>
        </p:nvSpPr>
        <p:spPr>
          <a:xfrm>
            <a:off x="893050" y="1290125"/>
            <a:ext cx="219561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What is Git?</a:t>
            </a:r>
            <a:endParaRPr/>
          </a:p>
        </p:txBody>
      </p:sp>
      <p:sp>
        <p:nvSpPr>
          <p:cNvPr id="201" name="Google Shape;201;p15"/>
          <p:cNvSpPr txBox="1"/>
          <p:nvPr>
            <p:ph idx="2" type="subTitle"/>
          </p:nvPr>
        </p:nvSpPr>
        <p:spPr>
          <a:xfrm>
            <a:off x="1095650" y="3035275"/>
            <a:ext cx="220140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Open source version control system</a:t>
            </a:r>
            <a:endParaRPr/>
          </a:p>
        </p:txBody>
      </p:sp>
      <p:pic>
        <p:nvPicPr>
          <p:cNvPr id="202" name="Google Shape;202;p15"/>
          <p:cNvPicPr preferRelativeResize="0"/>
          <p:nvPr/>
        </p:nvPicPr>
        <p:blipFill>
          <a:blip r:embed="rId3">
            <a:alphaModFix/>
          </a:blip>
          <a:stretch>
            <a:fillRect/>
          </a:stretch>
        </p:blipFill>
        <p:spPr>
          <a:xfrm>
            <a:off x="18326075" y="497275"/>
            <a:ext cx="5509332" cy="2302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66b98c5afe_2_110"/>
          <p:cNvSpPr txBox="1"/>
          <p:nvPr>
            <p:ph idx="2" type="subTitle"/>
          </p:nvPr>
        </p:nvSpPr>
        <p:spPr>
          <a:xfrm>
            <a:off x="2477575" y="4888700"/>
            <a:ext cx="17061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SzPts val="4800"/>
              <a:buNone/>
            </a:pPr>
            <a:r>
              <a:rPr lang="en-US"/>
              <a:t>What’s to come?</a:t>
            </a:r>
            <a:endParaRPr/>
          </a:p>
        </p:txBody>
      </p:sp>
      <p:sp>
        <p:nvSpPr>
          <p:cNvPr id="208" name="Google Shape;208;g166b98c5afe_2_110"/>
          <p:cNvSpPr txBox="1"/>
          <p:nvPr>
            <p:ph idx="1" type="body"/>
          </p:nvPr>
        </p:nvSpPr>
        <p:spPr>
          <a:xfrm>
            <a:off x="2477575" y="6102575"/>
            <a:ext cx="15843300" cy="2100600"/>
          </a:xfrm>
          <a:prstGeom prst="rect">
            <a:avLst/>
          </a:prstGeom>
          <a:noFill/>
          <a:ln>
            <a:noFill/>
          </a:ln>
        </p:spPr>
        <p:txBody>
          <a:bodyPr anchorCtr="0" anchor="t" bIns="91425" lIns="91425" spcFirstLastPara="1" rIns="91425" wrap="square" tIns="91425">
            <a:spAutoFit/>
          </a:bodyPr>
          <a:lstStyle/>
          <a:p>
            <a:pPr indent="-674088" lvl="0" marL="697176" rtl="0" algn="l">
              <a:spcBef>
                <a:spcPts val="0"/>
              </a:spcBef>
              <a:spcAft>
                <a:spcPts val="0"/>
              </a:spcAft>
              <a:buSzPts val="6224"/>
              <a:buChar char="•"/>
            </a:pPr>
            <a:r>
              <a:rPr lang="en-US" sz="4906"/>
              <a:t>We want to host a first years hackathon!</a:t>
            </a:r>
            <a:endParaRPr sz="4436"/>
          </a:p>
          <a:p>
            <a:pPr indent="-674088" lvl="0" marL="697176" rtl="0" algn="l">
              <a:spcBef>
                <a:spcPts val="0"/>
              </a:spcBef>
              <a:spcAft>
                <a:spcPts val="0"/>
              </a:spcAft>
              <a:buSzPts val="6224"/>
              <a:buChar char="•"/>
            </a:pPr>
            <a:r>
              <a:rPr lang="en-US" sz="4906"/>
              <a:t>We will soon be recruiting!</a:t>
            </a:r>
            <a:endParaRPr>
              <a:solidFill>
                <a:srgbClr val="676C72"/>
              </a:solidFill>
            </a:endParaRPr>
          </a:p>
        </p:txBody>
      </p:sp>
      <p:sp>
        <p:nvSpPr>
          <p:cNvPr id="209" name="Google Shape;209;g166b98c5afe_2_110"/>
          <p:cNvSpPr txBox="1"/>
          <p:nvPr>
            <p:ph type="title"/>
          </p:nvPr>
        </p:nvSpPr>
        <p:spPr>
          <a:xfrm>
            <a:off x="2278700" y="3143550"/>
            <a:ext cx="14542500" cy="19239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SzPts val="7500"/>
              <a:buNone/>
            </a:pPr>
            <a:r>
              <a:rPr lang="en-US"/>
              <a:t>Society News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 name="Shape 213"/>
        <p:cNvGrpSpPr/>
        <p:nvPr/>
      </p:nvGrpSpPr>
      <p:grpSpPr>
        <a:xfrm>
          <a:off x="0" y="0"/>
          <a:ext cx="0" cy="0"/>
          <a:chOff x="0" y="0"/>
          <a:chExt cx="0" cy="0"/>
        </a:xfrm>
      </p:grpSpPr>
      <p:sp>
        <p:nvSpPr>
          <p:cNvPr id="214" name="Google Shape;214;g165f0b79221_0_160"/>
          <p:cNvSpPr txBox="1"/>
          <p:nvPr>
            <p:ph type="title"/>
          </p:nvPr>
        </p:nvSpPr>
        <p:spPr>
          <a:xfrm>
            <a:off x="4862950" y="4666925"/>
            <a:ext cx="14571300" cy="28014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Clr>
                <a:schemeClr val="dk1"/>
              </a:buClr>
              <a:buSzPts val="7500"/>
              <a:buFont typeface="Open Sans Light"/>
              <a:buNone/>
            </a:pPr>
            <a:r>
              <a:rPr lang="en-US"/>
              <a:t>Perseverance is failing 19 times and succeeding the 20th.</a:t>
            </a:r>
            <a:endParaRPr/>
          </a:p>
        </p:txBody>
      </p:sp>
      <p:sp>
        <p:nvSpPr>
          <p:cNvPr id="215" name="Google Shape;215;g165f0b79221_0_160"/>
          <p:cNvSpPr txBox="1"/>
          <p:nvPr>
            <p:ph idx="1" type="subTitle"/>
          </p:nvPr>
        </p:nvSpPr>
        <p:spPr>
          <a:xfrm>
            <a:off x="4862950" y="7732450"/>
            <a:ext cx="14858700" cy="923400"/>
          </a:xfrm>
          <a:prstGeom prst="rect">
            <a:avLst/>
          </a:prstGeom>
          <a:noFill/>
          <a:ln>
            <a:noFill/>
          </a:ln>
        </p:spPr>
        <p:txBody>
          <a:bodyPr anchorCtr="0" anchor="t" bIns="91425" lIns="91425" spcFirstLastPara="1" rIns="91425" wrap="square" tIns="91425">
            <a:spAutoFit/>
          </a:bodyPr>
          <a:lstStyle/>
          <a:p>
            <a:pPr indent="-457200" lvl="0" marL="457200" rtl="0" algn="l">
              <a:lnSpc>
                <a:spcPct val="100000"/>
              </a:lnSpc>
              <a:spcBef>
                <a:spcPts val="0"/>
              </a:spcBef>
              <a:spcAft>
                <a:spcPts val="0"/>
              </a:spcAft>
              <a:buClr>
                <a:srgbClr val="1A73E8"/>
              </a:buClr>
              <a:buSzPts val="4800"/>
              <a:buChar char="-"/>
            </a:pPr>
            <a:r>
              <a:rPr lang="en-US"/>
              <a:t>Julie Andrews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g164fb3df618_0_118"/>
          <p:cNvPicPr preferRelativeResize="0"/>
          <p:nvPr/>
        </p:nvPicPr>
        <p:blipFill rotWithShape="1">
          <a:blip r:embed="rId3">
            <a:alphaModFix/>
          </a:blip>
          <a:srcRect b="0" l="5181" r="5181" t="0"/>
          <a:stretch/>
        </p:blipFill>
        <p:spPr>
          <a:xfrm>
            <a:off x="12251050" y="76075"/>
            <a:ext cx="12132951" cy="13535224"/>
          </a:xfrm>
          <a:prstGeom prst="rect">
            <a:avLst/>
          </a:prstGeom>
          <a:noFill/>
          <a:ln>
            <a:noFill/>
          </a:ln>
        </p:spPr>
      </p:pic>
      <p:sp>
        <p:nvSpPr>
          <p:cNvPr id="221" name="Google Shape;221;g164fb3df618_0_118"/>
          <p:cNvSpPr txBox="1"/>
          <p:nvPr>
            <p:ph idx="1" type="body"/>
          </p:nvPr>
        </p:nvSpPr>
        <p:spPr>
          <a:xfrm>
            <a:off x="1127150" y="6916150"/>
            <a:ext cx="9808800" cy="217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sz="4300">
                <a:solidFill>
                  <a:srgbClr val="676C72"/>
                </a:solidFill>
              </a:rPr>
              <a:t>Let us know how we did and let us know what you would like to see in the future!</a:t>
            </a:r>
            <a:endParaRPr sz="4900"/>
          </a:p>
        </p:txBody>
      </p:sp>
      <p:sp>
        <p:nvSpPr>
          <p:cNvPr id="222" name="Google Shape;222;g164fb3df618_0_118"/>
          <p:cNvSpPr txBox="1"/>
          <p:nvPr>
            <p:ph type="title"/>
          </p:nvPr>
        </p:nvSpPr>
        <p:spPr>
          <a:xfrm>
            <a:off x="970400" y="3957125"/>
            <a:ext cx="93876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Feedback</a:t>
            </a:r>
            <a:endParaRPr/>
          </a:p>
        </p:txBody>
      </p:sp>
      <p:sp>
        <p:nvSpPr>
          <p:cNvPr id="223" name="Google Shape;223;g164fb3df618_0_118"/>
          <p:cNvSpPr txBox="1"/>
          <p:nvPr>
            <p:ph idx="2" type="subTitle"/>
          </p:nvPr>
        </p:nvSpPr>
        <p:spPr>
          <a:xfrm>
            <a:off x="1127150" y="5702275"/>
            <a:ext cx="109887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Scan the QR code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9"/>
          <p:cNvSpPr txBox="1"/>
          <p:nvPr>
            <p:ph idx="2" type="subTitle"/>
          </p:nvPr>
        </p:nvSpPr>
        <p:spPr>
          <a:xfrm>
            <a:off x="2477575" y="4888700"/>
            <a:ext cx="17061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Competitive Programming Lead</a:t>
            </a:r>
            <a:endParaRPr/>
          </a:p>
        </p:txBody>
      </p:sp>
      <p:sp>
        <p:nvSpPr>
          <p:cNvPr id="122" name="Google Shape;122;p9"/>
          <p:cNvSpPr txBox="1"/>
          <p:nvPr>
            <p:ph type="title"/>
          </p:nvPr>
        </p:nvSpPr>
        <p:spPr>
          <a:xfrm>
            <a:off x="2278700" y="3143550"/>
            <a:ext cx="145425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Who am I?</a:t>
            </a:r>
            <a:endParaRPr/>
          </a:p>
        </p:txBody>
      </p:sp>
      <p:pic>
        <p:nvPicPr>
          <p:cNvPr id="123" name="Google Shape;123;p9"/>
          <p:cNvPicPr preferRelativeResize="0"/>
          <p:nvPr/>
        </p:nvPicPr>
        <p:blipFill>
          <a:blip r:embed="rId3">
            <a:alphaModFix/>
          </a:blip>
          <a:stretch>
            <a:fillRect/>
          </a:stretch>
        </p:blipFill>
        <p:spPr>
          <a:xfrm>
            <a:off x="2543911" y="9126825"/>
            <a:ext cx="2280275" cy="2280300"/>
          </a:xfrm>
          <a:prstGeom prst="rect">
            <a:avLst/>
          </a:prstGeom>
          <a:noFill/>
          <a:ln>
            <a:noFill/>
          </a:ln>
        </p:spPr>
      </p:pic>
      <p:pic>
        <p:nvPicPr>
          <p:cNvPr id="124" name="Google Shape;124;p9"/>
          <p:cNvPicPr preferRelativeResize="0"/>
          <p:nvPr/>
        </p:nvPicPr>
        <p:blipFill>
          <a:blip r:embed="rId4">
            <a:alphaModFix/>
          </a:blip>
          <a:stretch>
            <a:fillRect/>
          </a:stretch>
        </p:blipFill>
        <p:spPr>
          <a:xfrm>
            <a:off x="2852887" y="6758100"/>
            <a:ext cx="1662300" cy="1662300"/>
          </a:xfrm>
          <a:prstGeom prst="rect">
            <a:avLst/>
          </a:prstGeom>
          <a:noFill/>
          <a:ln>
            <a:noFill/>
          </a:ln>
        </p:spPr>
      </p:pic>
      <p:sp>
        <p:nvSpPr>
          <p:cNvPr id="125" name="Google Shape;125;p9"/>
          <p:cNvSpPr txBox="1"/>
          <p:nvPr>
            <p:ph idx="1" type="body"/>
          </p:nvPr>
        </p:nvSpPr>
        <p:spPr>
          <a:xfrm>
            <a:off x="5052775" y="7119300"/>
            <a:ext cx="3755700" cy="939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4906"/>
              <a:t>MarlzRana</a:t>
            </a:r>
            <a:endParaRPr/>
          </a:p>
        </p:txBody>
      </p:sp>
      <p:sp>
        <p:nvSpPr>
          <p:cNvPr id="126" name="Google Shape;126;p9"/>
          <p:cNvSpPr txBox="1"/>
          <p:nvPr>
            <p:ph idx="1" type="body"/>
          </p:nvPr>
        </p:nvSpPr>
        <p:spPr>
          <a:xfrm>
            <a:off x="5052775" y="9797025"/>
            <a:ext cx="7451700" cy="939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4906"/>
              <a:t>dineth-marlin-ranasinghe</a:t>
            </a:r>
            <a:endParaRPr/>
          </a:p>
        </p:txBody>
      </p:sp>
      <p:pic>
        <p:nvPicPr>
          <p:cNvPr id="127" name="Google Shape;127;p9"/>
          <p:cNvPicPr preferRelativeResize="0"/>
          <p:nvPr/>
        </p:nvPicPr>
        <p:blipFill>
          <a:blip r:embed="rId5">
            <a:alphaModFix/>
          </a:blip>
          <a:stretch>
            <a:fillRect/>
          </a:stretch>
        </p:blipFill>
        <p:spPr>
          <a:xfrm>
            <a:off x="13624625" y="5127013"/>
            <a:ext cx="4688373" cy="6448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g164fb3df618_0_7"/>
          <p:cNvPicPr preferRelativeResize="0"/>
          <p:nvPr/>
        </p:nvPicPr>
        <p:blipFill rotWithShape="1">
          <a:blip r:embed="rId3">
            <a:alphaModFix/>
          </a:blip>
          <a:srcRect b="0" l="5181" r="5181" t="0"/>
          <a:stretch/>
        </p:blipFill>
        <p:spPr>
          <a:xfrm>
            <a:off x="12251050" y="76075"/>
            <a:ext cx="12132951" cy="13535224"/>
          </a:xfrm>
          <a:prstGeom prst="rect">
            <a:avLst/>
          </a:prstGeom>
          <a:noFill/>
          <a:ln>
            <a:noFill/>
          </a:ln>
        </p:spPr>
      </p:pic>
      <p:sp>
        <p:nvSpPr>
          <p:cNvPr id="133" name="Google Shape;133;g164fb3df618_0_7"/>
          <p:cNvSpPr txBox="1"/>
          <p:nvPr>
            <p:ph idx="1" type="body"/>
          </p:nvPr>
        </p:nvSpPr>
        <p:spPr>
          <a:xfrm>
            <a:off x="1127150" y="6916150"/>
            <a:ext cx="9808800" cy="217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sz="4300">
                <a:solidFill>
                  <a:srgbClr val="676C72"/>
                </a:solidFill>
              </a:rPr>
              <a:t>In order to know who to give certificates to we need to a list of attendees</a:t>
            </a:r>
            <a:endParaRPr sz="4900"/>
          </a:p>
        </p:txBody>
      </p:sp>
      <p:sp>
        <p:nvSpPr>
          <p:cNvPr id="134" name="Google Shape;134;g164fb3df618_0_7"/>
          <p:cNvSpPr txBox="1"/>
          <p:nvPr>
            <p:ph type="title"/>
          </p:nvPr>
        </p:nvSpPr>
        <p:spPr>
          <a:xfrm>
            <a:off x="970400" y="3957125"/>
            <a:ext cx="93876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RSVP</a:t>
            </a:r>
            <a:endParaRPr/>
          </a:p>
        </p:txBody>
      </p:sp>
      <p:sp>
        <p:nvSpPr>
          <p:cNvPr id="135" name="Google Shape;135;g164fb3df618_0_7"/>
          <p:cNvSpPr txBox="1"/>
          <p:nvPr>
            <p:ph idx="2" type="subTitle"/>
          </p:nvPr>
        </p:nvSpPr>
        <p:spPr>
          <a:xfrm>
            <a:off x="1127150" y="5702275"/>
            <a:ext cx="109887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Scan the QR code and register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g141f557f2d3_0_0"/>
          <p:cNvPicPr preferRelativeResize="0"/>
          <p:nvPr/>
        </p:nvPicPr>
        <p:blipFill rotWithShape="1">
          <a:blip r:embed="rId3">
            <a:alphaModFix/>
          </a:blip>
          <a:srcRect b="0" l="5181" r="5181" t="0"/>
          <a:stretch/>
        </p:blipFill>
        <p:spPr>
          <a:xfrm>
            <a:off x="12251050" y="76075"/>
            <a:ext cx="12132951" cy="13535224"/>
          </a:xfrm>
          <a:prstGeom prst="rect">
            <a:avLst/>
          </a:prstGeom>
          <a:noFill/>
          <a:ln>
            <a:noFill/>
          </a:ln>
        </p:spPr>
      </p:pic>
      <p:sp>
        <p:nvSpPr>
          <p:cNvPr id="141" name="Google Shape;141;g141f557f2d3_0_0"/>
          <p:cNvSpPr txBox="1"/>
          <p:nvPr>
            <p:ph idx="1" type="body"/>
          </p:nvPr>
        </p:nvSpPr>
        <p:spPr>
          <a:xfrm>
            <a:off x="1127150" y="6916150"/>
            <a:ext cx="9808800" cy="217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sz="4300">
                <a:solidFill>
                  <a:srgbClr val="676C72"/>
                </a:solidFill>
              </a:rPr>
              <a:t>All resources that we will be using today will be found on our Discord server</a:t>
            </a:r>
            <a:endParaRPr sz="4900"/>
          </a:p>
        </p:txBody>
      </p:sp>
      <p:sp>
        <p:nvSpPr>
          <p:cNvPr id="142" name="Google Shape;142;g141f557f2d3_0_0"/>
          <p:cNvSpPr txBox="1"/>
          <p:nvPr>
            <p:ph type="title"/>
          </p:nvPr>
        </p:nvSpPr>
        <p:spPr>
          <a:xfrm>
            <a:off x="970400" y="3957125"/>
            <a:ext cx="93876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Discord</a:t>
            </a:r>
            <a:endParaRPr/>
          </a:p>
        </p:txBody>
      </p:sp>
      <p:sp>
        <p:nvSpPr>
          <p:cNvPr id="143" name="Google Shape;143;g141f557f2d3_0_0"/>
          <p:cNvSpPr txBox="1"/>
          <p:nvPr>
            <p:ph idx="2" type="subTitle"/>
          </p:nvPr>
        </p:nvSpPr>
        <p:spPr>
          <a:xfrm>
            <a:off x="1127150" y="5702275"/>
            <a:ext cx="109887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Please join our </a:t>
            </a:r>
            <a:r>
              <a:rPr lang="en-US"/>
              <a:t>server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2"/>
          <p:cNvSpPr/>
          <p:nvPr/>
        </p:nvSpPr>
        <p:spPr>
          <a:xfrm>
            <a:off x="1273800" y="962525"/>
            <a:ext cx="22383000" cy="11359200"/>
          </a:xfrm>
          <a:prstGeom prst="rect">
            <a:avLst/>
          </a:prstGeom>
          <a:noFill/>
          <a:ln>
            <a:noFill/>
          </a:ln>
        </p:spPr>
        <p:txBody>
          <a:bodyPr anchorCtr="0" anchor="ctr" bIns="50800" lIns="50800" spcFirstLastPara="1" rIns="50800" wrap="square" tIns="50800">
            <a:noAutofit/>
          </a:bodyPr>
          <a:lstStyle/>
          <a:p>
            <a:pPr indent="0" lvl="0" marL="0" marR="0" rtl="0" algn="l">
              <a:lnSpc>
                <a:spcPct val="180952"/>
              </a:lnSpc>
              <a:spcBef>
                <a:spcPts val="0"/>
              </a:spcBef>
              <a:spcAft>
                <a:spcPts val="0"/>
              </a:spcAft>
              <a:buClr>
                <a:srgbClr val="09BCD3"/>
              </a:buClr>
              <a:buSzPts val="3000"/>
              <a:buFont typeface="Roboto Mono"/>
              <a:buNone/>
            </a:pPr>
            <a:r>
              <a:rPr b="0" i="0" lang="en-US" sz="3000" u="none" cap="none" strike="noStrike">
                <a:solidFill>
                  <a:srgbClr val="09BCD3"/>
                </a:solidFill>
                <a:latin typeface="Roboto Mono"/>
                <a:ea typeface="Roboto Mono"/>
                <a:cs typeface="Roboto Mono"/>
                <a:sym typeface="Roboto Mono"/>
              </a:rPr>
              <a:t>protected void</a:t>
            </a:r>
            <a:r>
              <a:rPr b="0" i="0" lang="en-US" sz="3000" u="none" cap="none" strike="noStrike">
                <a:solidFill>
                  <a:srgbClr val="FFFFFF"/>
                </a:solidFill>
                <a:latin typeface="Roboto Mono"/>
                <a:ea typeface="Roboto Mono"/>
                <a:cs typeface="Roboto Mono"/>
                <a:sym typeface="Roboto Mono"/>
              </a:rPr>
              <a:t> onTryUpdate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int</a:t>
            </a:r>
            <a:r>
              <a:rPr b="0" i="0" lang="en-US" sz="3000" u="none" cap="none" strike="noStrike">
                <a:solidFill>
                  <a:srgbClr val="FFFFFF"/>
                </a:solidFill>
                <a:latin typeface="Roboto Mono"/>
                <a:ea typeface="Roboto Mono"/>
                <a:cs typeface="Roboto Mono"/>
                <a:sym typeface="Roboto Mono"/>
              </a:rPr>
              <a:t> reason</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09BCD3"/>
                </a:solidFill>
                <a:latin typeface="Roboto Mono"/>
                <a:ea typeface="Roboto Mono"/>
                <a:cs typeface="Roboto Mono"/>
                <a:sym typeface="Roboto Mono"/>
              </a:rPr>
              <a:t>throws</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8A65"/>
                </a:solidFill>
                <a:latin typeface="Roboto Mono"/>
                <a:ea typeface="Roboto Mono"/>
                <a:cs typeface="Roboto Mono"/>
                <a:sym typeface="Roboto Mono"/>
              </a:rPr>
              <a:t>RetryException</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AAAAA"/>
                </a:solidFill>
                <a:latin typeface="Roboto Mono"/>
                <a:ea typeface="Roboto Mono"/>
                <a:cs typeface="Roboto Mono"/>
                <a:sym typeface="Roboto Mono"/>
              </a:rPr>
              <a:t>// Do some awesome stuff</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09BCD3"/>
                </a:solidFill>
                <a:latin typeface="Roboto Mono"/>
                <a:ea typeface="Roboto Mono"/>
                <a:cs typeface="Roboto Mono"/>
                <a:sym typeface="Roboto Mono"/>
              </a:rPr>
              <a:t>int</a:t>
            </a:r>
            <a:r>
              <a:rPr b="0" i="0" lang="en-US" sz="3000" u="none" cap="none" strike="noStrike">
                <a:solidFill>
                  <a:srgbClr val="FFFFFF"/>
                </a:solidFill>
                <a:latin typeface="Roboto Mono"/>
                <a:ea typeface="Roboto Mono"/>
                <a:cs typeface="Roboto Mono"/>
                <a:sym typeface="Roboto Mono"/>
              </a:rPr>
              <a:t> foo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4B401"/>
                </a:solidFill>
                <a:latin typeface="Roboto Mono"/>
                <a:ea typeface="Roboto Mono"/>
                <a:cs typeface="Roboto Mono"/>
                <a:sym typeface="Roboto Mono"/>
              </a:rPr>
              <a:t>15</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publishArtwork</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new</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Artwork.Builder</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title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name</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imageUri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parse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image_url</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viewIntent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new</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ACTION_VIEW</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parse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68E1A6"/>
                </a:solidFill>
                <a:latin typeface="Roboto Mono"/>
                <a:ea typeface="Roboto Mono"/>
                <a:cs typeface="Roboto Mono"/>
                <a:sym typeface="Roboto Mono"/>
              </a:rPr>
              <a:t>“http://500px.com/photo/"</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id</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build</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scheduleUpdate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System</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currentTimeMillis</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ROTATE_TIME_MILLIS</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78571"/>
              </a:lnSpc>
              <a:spcBef>
                <a:spcPts val="0"/>
              </a:spcBef>
              <a:spcAft>
                <a:spcPts val="0"/>
              </a:spcAft>
              <a:buClr>
                <a:srgbClr val="A3A3A3"/>
              </a:buClr>
              <a:buSzPts val="3000"/>
              <a:buFont typeface="Roboto Mono"/>
              <a:buNone/>
            </a:pPr>
            <a:r>
              <a:rPr b="0" i="0" lang="en-US" sz="3000" u="none" cap="none" strike="noStrike">
                <a:solidFill>
                  <a:srgbClr val="A3A3A3"/>
                </a:solidFill>
                <a:latin typeface="Roboto Mono"/>
                <a:ea typeface="Roboto Mono"/>
                <a:cs typeface="Roboto Mono"/>
                <a:sym typeface="Roboto Mono"/>
              </a:rPr>
              <a:t>}</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ph idx="2" type="body"/>
          </p:nvPr>
        </p:nvSpPr>
        <p:spPr>
          <a:xfrm>
            <a:off x="1203350" y="4079650"/>
            <a:ext cx="21906300" cy="7629600"/>
          </a:xfrm>
          <a:prstGeom prst="rect">
            <a:avLst/>
          </a:prstGeom>
          <a:noFill/>
          <a:ln>
            <a:noFill/>
          </a:ln>
        </p:spPr>
        <p:txBody>
          <a:bodyPr anchorCtr="0" anchor="t" bIns="91425" lIns="91425" spcFirstLastPara="1" rIns="91425" wrap="square" tIns="91425">
            <a:spAutoFit/>
          </a:bodyPr>
          <a:lstStyle/>
          <a:p>
            <a:pPr indent="-674088" lvl="0" marL="697176" rtl="0" algn="l">
              <a:lnSpc>
                <a:spcPct val="100000"/>
              </a:lnSpc>
              <a:spcBef>
                <a:spcPts val="0"/>
              </a:spcBef>
              <a:spcAft>
                <a:spcPts val="0"/>
              </a:spcAft>
              <a:buClr>
                <a:schemeClr val="dk2"/>
              </a:buClr>
              <a:buSzPts val="6224"/>
              <a:buChar char="•"/>
            </a:pPr>
            <a:r>
              <a:rPr lang="en-US" sz="4906"/>
              <a:t>How to install a Linux subsystem for Windows user</a:t>
            </a:r>
            <a:endParaRPr sz="4906"/>
          </a:p>
          <a:p>
            <a:pPr indent="-674088" lvl="0" marL="697176" rtl="0" algn="l">
              <a:lnSpc>
                <a:spcPct val="100000"/>
              </a:lnSpc>
              <a:spcBef>
                <a:spcPts val="0"/>
              </a:spcBef>
              <a:spcAft>
                <a:spcPts val="0"/>
              </a:spcAft>
              <a:buClr>
                <a:schemeClr val="dk2"/>
              </a:buClr>
              <a:buSzPts val="6224"/>
              <a:buChar char="•"/>
            </a:pPr>
            <a:r>
              <a:rPr lang="en-US" sz="4906"/>
              <a:t>How to install an alternative Unix package manager</a:t>
            </a:r>
            <a:endParaRPr sz="4906"/>
          </a:p>
          <a:p>
            <a:pPr indent="-674088" lvl="0" marL="697176" rtl="0" algn="l">
              <a:lnSpc>
                <a:spcPct val="100000"/>
              </a:lnSpc>
              <a:spcBef>
                <a:spcPts val="0"/>
              </a:spcBef>
              <a:spcAft>
                <a:spcPts val="0"/>
              </a:spcAft>
              <a:buClr>
                <a:schemeClr val="dk2"/>
              </a:buClr>
              <a:buSzPts val="6224"/>
              <a:buChar char="•"/>
            </a:pPr>
            <a:r>
              <a:rPr lang="en-US" sz="4906"/>
              <a:t>How to convert to zsh and use oh-my-zsh </a:t>
            </a:r>
            <a:endParaRPr sz="4906"/>
          </a:p>
          <a:p>
            <a:pPr indent="-674088" lvl="0" marL="697176" rtl="0" algn="l">
              <a:lnSpc>
                <a:spcPct val="100000"/>
              </a:lnSpc>
              <a:spcBef>
                <a:spcPts val="0"/>
              </a:spcBef>
              <a:spcAft>
                <a:spcPts val="0"/>
              </a:spcAft>
              <a:buClr>
                <a:schemeClr val="dk2"/>
              </a:buClr>
              <a:buSzPts val="6224"/>
              <a:buChar char="•"/>
            </a:pPr>
            <a:r>
              <a:rPr lang="en-US" sz="4906"/>
              <a:t>Install a nerd font (advanced)</a:t>
            </a:r>
            <a:endParaRPr sz="4906"/>
          </a:p>
          <a:p>
            <a:pPr indent="-674088" lvl="0" marL="697176" rtl="0" algn="l">
              <a:lnSpc>
                <a:spcPct val="100000"/>
              </a:lnSpc>
              <a:spcBef>
                <a:spcPts val="0"/>
              </a:spcBef>
              <a:spcAft>
                <a:spcPts val="0"/>
              </a:spcAft>
              <a:buClr>
                <a:schemeClr val="dk2"/>
              </a:buClr>
              <a:buSzPts val="6224"/>
              <a:buChar char="•"/>
            </a:pPr>
            <a:r>
              <a:rPr lang="en-US" sz="4906"/>
              <a:t>How install p10k and customize your shell (advanced)</a:t>
            </a:r>
            <a:endParaRPr sz="4906"/>
          </a:p>
          <a:p>
            <a:pPr indent="-674088" lvl="0" marL="697176" rtl="0" algn="l">
              <a:lnSpc>
                <a:spcPct val="100000"/>
              </a:lnSpc>
              <a:spcBef>
                <a:spcPts val="0"/>
              </a:spcBef>
              <a:spcAft>
                <a:spcPts val="0"/>
              </a:spcAft>
              <a:buClr>
                <a:schemeClr val="dk2"/>
              </a:buClr>
              <a:buSzPts val="6224"/>
              <a:buChar char="•"/>
            </a:pPr>
            <a:r>
              <a:rPr lang="en-US" sz="4906"/>
              <a:t>Additional zsh plugins (advanced)</a:t>
            </a:r>
            <a:endParaRPr sz="4906"/>
          </a:p>
          <a:p>
            <a:pPr indent="-674088" lvl="0" marL="697176" rtl="0" algn="l">
              <a:lnSpc>
                <a:spcPct val="100000"/>
              </a:lnSpc>
              <a:spcBef>
                <a:spcPts val="0"/>
              </a:spcBef>
              <a:spcAft>
                <a:spcPts val="0"/>
              </a:spcAft>
              <a:buClr>
                <a:schemeClr val="dk2"/>
              </a:buClr>
              <a:buSzPts val="6224"/>
              <a:buChar char="•"/>
            </a:pPr>
            <a:r>
              <a:rPr lang="en-US" sz="4906"/>
              <a:t>Introduction to Git</a:t>
            </a:r>
            <a:endParaRPr sz="4906"/>
          </a:p>
          <a:p>
            <a:pPr indent="0" lvl="0" marL="0" rtl="0" algn="l">
              <a:lnSpc>
                <a:spcPct val="100000"/>
              </a:lnSpc>
              <a:spcBef>
                <a:spcPts val="0"/>
              </a:spcBef>
              <a:spcAft>
                <a:spcPts val="0"/>
              </a:spcAft>
              <a:buSzPts val="4800"/>
              <a:buNone/>
            </a:pPr>
            <a:r>
              <a:t/>
            </a:r>
            <a:endParaRPr/>
          </a:p>
        </p:txBody>
      </p:sp>
      <p:sp>
        <p:nvSpPr>
          <p:cNvPr id="154" name="Google Shape;154;p10"/>
          <p:cNvSpPr txBox="1"/>
          <p:nvPr>
            <p:ph type="title"/>
          </p:nvPr>
        </p:nvSpPr>
        <p:spPr>
          <a:xfrm>
            <a:off x="893050" y="1290125"/>
            <a:ext cx="219561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What will we be covering?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g141a96009e3_0_121"/>
          <p:cNvPicPr preferRelativeResize="0"/>
          <p:nvPr/>
        </p:nvPicPr>
        <p:blipFill rotWithShape="1">
          <a:blip r:embed="rId3">
            <a:alphaModFix/>
          </a:blip>
          <a:srcRect b="0" l="25094" r="25094" t="0"/>
          <a:stretch/>
        </p:blipFill>
        <p:spPr>
          <a:xfrm>
            <a:off x="12251050" y="76075"/>
            <a:ext cx="12132951" cy="13535224"/>
          </a:xfrm>
          <a:prstGeom prst="rect">
            <a:avLst/>
          </a:prstGeom>
          <a:noFill/>
          <a:ln>
            <a:noFill/>
          </a:ln>
        </p:spPr>
      </p:pic>
      <p:sp>
        <p:nvSpPr>
          <p:cNvPr id="160" name="Google Shape;160;g141a96009e3_0_121"/>
          <p:cNvSpPr txBox="1"/>
          <p:nvPr>
            <p:ph type="title"/>
          </p:nvPr>
        </p:nvSpPr>
        <p:spPr>
          <a:xfrm>
            <a:off x="919975" y="4784825"/>
            <a:ext cx="9387600" cy="19239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SzPts val="7500"/>
              <a:buNone/>
            </a:pPr>
            <a:r>
              <a:rPr lang="en-US"/>
              <a:t>Why Unix?</a:t>
            </a:r>
            <a:endParaRPr/>
          </a:p>
        </p:txBody>
      </p:sp>
      <p:sp>
        <p:nvSpPr>
          <p:cNvPr id="161" name="Google Shape;161;g141a96009e3_0_121"/>
          <p:cNvSpPr txBox="1"/>
          <p:nvPr>
            <p:ph idx="2" type="subTitle"/>
          </p:nvPr>
        </p:nvSpPr>
        <p:spPr>
          <a:xfrm>
            <a:off x="1076725" y="6529975"/>
            <a:ext cx="88350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The global development operating system</a:t>
            </a:r>
            <a:endParaRPr/>
          </a:p>
          <a:p>
            <a:pPr indent="0" lvl="0" marL="0" rtl="0" algn="l">
              <a:lnSpc>
                <a:spcPct val="100000"/>
              </a:lnSpc>
              <a:spcBef>
                <a:spcPts val="0"/>
              </a:spcBef>
              <a:spcAft>
                <a:spcPts val="0"/>
              </a:spcAft>
              <a:buSzPts val="4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41a96009e3_0_6"/>
          <p:cNvSpPr txBox="1"/>
          <p:nvPr>
            <p:ph type="title"/>
          </p:nvPr>
        </p:nvSpPr>
        <p:spPr>
          <a:xfrm>
            <a:off x="893050" y="1290125"/>
            <a:ext cx="21956100" cy="19239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SzPts val="7500"/>
              <a:buNone/>
            </a:pPr>
            <a:r>
              <a:rPr lang="en-US"/>
              <a:t>Linux Commands</a:t>
            </a:r>
            <a:endParaRPr/>
          </a:p>
        </p:txBody>
      </p:sp>
      <p:sp>
        <p:nvSpPr>
          <p:cNvPr id="167" name="Google Shape;167;g141a96009e3_0_6"/>
          <p:cNvSpPr txBox="1"/>
          <p:nvPr>
            <p:ph idx="1" type="body"/>
          </p:nvPr>
        </p:nvSpPr>
        <p:spPr>
          <a:xfrm>
            <a:off x="1203350" y="4079650"/>
            <a:ext cx="21906300" cy="7629600"/>
          </a:xfrm>
          <a:prstGeom prst="rect">
            <a:avLst/>
          </a:prstGeom>
          <a:noFill/>
          <a:ln>
            <a:noFill/>
          </a:ln>
        </p:spPr>
        <p:txBody>
          <a:bodyPr anchorCtr="0" anchor="t" bIns="91425" lIns="91425" spcFirstLastPara="1" rIns="91425" wrap="square" tIns="91425">
            <a:spAutoFit/>
          </a:bodyPr>
          <a:lstStyle/>
          <a:p>
            <a:pPr indent="-547624" lvl="0" marL="457200" rtl="0" algn="l">
              <a:spcBef>
                <a:spcPts val="0"/>
              </a:spcBef>
              <a:spcAft>
                <a:spcPts val="0"/>
              </a:spcAft>
              <a:buSzPts val="6224"/>
              <a:buChar char="•"/>
            </a:pPr>
            <a:r>
              <a:rPr lang="en-US" sz="4906"/>
              <a:t>pwd: See your current working path</a:t>
            </a:r>
            <a:endParaRPr sz="4436"/>
          </a:p>
          <a:p>
            <a:pPr indent="-547624" lvl="0" marL="457200" rtl="0" algn="l">
              <a:spcBef>
                <a:spcPts val="0"/>
              </a:spcBef>
              <a:spcAft>
                <a:spcPts val="0"/>
              </a:spcAft>
              <a:buSzPts val="6224"/>
              <a:buChar char="•"/>
            </a:pPr>
            <a:r>
              <a:rPr lang="en-US" sz="4906"/>
              <a:t>ls: See files and directories within the current directory</a:t>
            </a:r>
            <a:endParaRPr sz="4436"/>
          </a:p>
          <a:p>
            <a:pPr indent="-547624" lvl="0" marL="457200" rtl="0" algn="l">
              <a:spcBef>
                <a:spcPts val="0"/>
              </a:spcBef>
              <a:spcAft>
                <a:spcPts val="0"/>
              </a:spcAft>
              <a:buSzPts val="6224"/>
              <a:buChar char="•"/>
            </a:pPr>
            <a:r>
              <a:rPr lang="en-US" sz="4906"/>
              <a:t>cd: change directory</a:t>
            </a:r>
            <a:endParaRPr sz="4906"/>
          </a:p>
          <a:p>
            <a:pPr indent="-547624" lvl="0" marL="457200" rtl="0" algn="l">
              <a:spcBef>
                <a:spcPts val="0"/>
              </a:spcBef>
              <a:spcAft>
                <a:spcPts val="0"/>
              </a:spcAft>
              <a:buSzPts val="6224"/>
              <a:buChar char="•"/>
            </a:pPr>
            <a:r>
              <a:rPr lang="en-US" sz="4906"/>
              <a:t>mkdir: make directory</a:t>
            </a:r>
            <a:endParaRPr sz="4906"/>
          </a:p>
          <a:p>
            <a:pPr indent="-547624" lvl="0" marL="457200" rtl="0" algn="l">
              <a:spcBef>
                <a:spcPts val="0"/>
              </a:spcBef>
              <a:spcAft>
                <a:spcPts val="0"/>
              </a:spcAft>
              <a:buSzPts val="6224"/>
              <a:buChar char="•"/>
            </a:pPr>
            <a:r>
              <a:rPr lang="en-US" sz="4906"/>
              <a:t>rmdir: remove director</a:t>
            </a:r>
            <a:endParaRPr sz="4906"/>
          </a:p>
          <a:p>
            <a:pPr indent="-547624" lvl="0" marL="457200" rtl="0" algn="l">
              <a:spcBef>
                <a:spcPts val="0"/>
              </a:spcBef>
              <a:spcAft>
                <a:spcPts val="0"/>
              </a:spcAft>
              <a:buSzPts val="6224"/>
              <a:buChar char="•"/>
            </a:pPr>
            <a:r>
              <a:rPr lang="en-US" sz="4906"/>
              <a:t>touch: new file </a:t>
            </a:r>
            <a:endParaRPr sz="4906"/>
          </a:p>
          <a:p>
            <a:pPr indent="-547624" lvl="0" marL="457200" rtl="0" algn="l">
              <a:spcBef>
                <a:spcPts val="0"/>
              </a:spcBef>
              <a:spcAft>
                <a:spcPts val="0"/>
              </a:spcAft>
              <a:buSzPts val="6224"/>
              <a:buChar char="•"/>
            </a:pPr>
            <a:r>
              <a:rPr lang="en-US" sz="4906"/>
              <a:t>sudo: admin mode</a:t>
            </a:r>
            <a:endParaRPr sz="4906"/>
          </a:p>
          <a:p>
            <a:pPr indent="0" lvl="0" marL="0" rtl="0" algn="l">
              <a:lnSpc>
                <a:spcPct val="100000"/>
              </a:lnSpc>
              <a:spcBef>
                <a:spcPts val="0"/>
              </a:spcBef>
              <a:spcAft>
                <a:spcPts val="0"/>
              </a:spcAft>
              <a:buSzPts val="4800"/>
              <a:buNone/>
            </a:pPr>
            <a:r>
              <a:t/>
            </a:r>
            <a:endParaRPr/>
          </a:p>
        </p:txBody>
      </p:sp>
      <p:sp>
        <p:nvSpPr>
          <p:cNvPr id="168" name="Google Shape;168;g141a96009e3_0_6"/>
          <p:cNvSpPr txBox="1"/>
          <p:nvPr>
            <p:ph idx="2" type="subTitle"/>
          </p:nvPr>
        </p:nvSpPr>
        <p:spPr>
          <a:xfrm>
            <a:off x="1095650" y="3035275"/>
            <a:ext cx="220140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Must know commands to navigate around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cxnSp>
        <p:nvCxnSpPr>
          <p:cNvPr id="173" name="Google Shape;173;g165f0b79221_0_120"/>
          <p:cNvCxnSpPr/>
          <p:nvPr/>
        </p:nvCxnSpPr>
        <p:spPr>
          <a:xfrm flipH="1" rot="10800000">
            <a:off x="7526089" y="2190690"/>
            <a:ext cx="4167300" cy="3826800"/>
          </a:xfrm>
          <a:prstGeom prst="straightConnector1">
            <a:avLst/>
          </a:prstGeom>
          <a:noFill/>
          <a:ln cap="flat" cmpd="sng" w="63500">
            <a:solidFill>
              <a:srgbClr val="4285F4"/>
            </a:solidFill>
            <a:prstDash val="solid"/>
            <a:miter lim="400000"/>
            <a:headEnd len="med" w="med" type="triangle"/>
            <a:tailEnd len="sm" w="sm" type="none"/>
          </a:ln>
        </p:spPr>
      </p:cxnSp>
      <p:cxnSp>
        <p:nvCxnSpPr>
          <p:cNvPr id="174" name="Google Shape;174;g165f0b79221_0_120"/>
          <p:cNvCxnSpPr>
            <a:endCxn id="175" idx="0"/>
          </p:cNvCxnSpPr>
          <p:nvPr/>
        </p:nvCxnSpPr>
        <p:spPr>
          <a:xfrm rot="10800000">
            <a:off x="12150589" y="2190690"/>
            <a:ext cx="0" cy="3826800"/>
          </a:xfrm>
          <a:prstGeom prst="straightConnector1">
            <a:avLst/>
          </a:prstGeom>
          <a:noFill/>
          <a:ln cap="flat" cmpd="sng" w="63500">
            <a:solidFill>
              <a:srgbClr val="4285F4"/>
            </a:solidFill>
            <a:prstDash val="solid"/>
            <a:miter lim="400000"/>
            <a:headEnd len="med" w="med" type="triangle"/>
            <a:tailEnd len="sm" w="sm" type="none"/>
          </a:ln>
        </p:spPr>
      </p:cxnSp>
      <p:cxnSp>
        <p:nvCxnSpPr>
          <p:cNvPr id="176" name="Google Shape;176;g165f0b79221_0_120"/>
          <p:cNvCxnSpPr/>
          <p:nvPr/>
        </p:nvCxnSpPr>
        <p:spPr>
          <a:xfrm>
            <a:off x="12607789" y="2190690"/>
            <a:ext cx="4220100" cy="3826800"/>
          </a:xfrm>
          <a:prstGeom prst="straightConnector1">
            <a:avLst/>
          </a:prstGeom>
          <a:noFill/>
          <a:ln cap="flat" cmpd="sng" w="63500">
            <a:solidFill>
              <a:srgbClr val="4285F4"/>
            </a:solidFill>
            <a:prstDash val="solid"/>
            <a:miter lim="400000"/>
            <a:headEnd len="sm" w="sm" type="none"/>
            <a:tailEnd len="med" w="med" type="triangle"/>
          </a:ln>
        </p:spPr>
      </p:cxnSp>
      <p:sp>
        <p:nvSpPr>
          <p:cNvPr id="175" name="Google Shape;175;g165f0b79221_0_120"/>
          <p:cNvSpPr/>
          <p:nvPr/>
        </p:nvSpPr>
        <p:spPr>
          <a:xfrm>
            <a:off x="10731139" y="2190690"/>
            <a:ext cx="2838900" cy="3026700"/>
          </a:xfrm>
          <a:prstGeom prst="roundRect">
            <a:avLst>
              <a:gd fmla="val 0" name="adj"/>
            </a:avLst>
          </a:prstGeom>
          <a:solidFill>
            <a:srgbClr val="FFFFFF"/>
          </a:solidFill>
          <a:ln>
            <a:noFill/>
          </a:ln>
          <a:effectLst>
            <a:outerShdw blurRad="203200" rotWithShape="0">
              <a:srgbClr val="000000">
                <a:alpha val="2157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7" name="Google Shape;177;g165f0b79221_0_120"/>
          <p:cNvSpPr txBox="1"/>
          <p:nvPr/>
        </p:nvSpPr>
        <p:spPr>
          <a:xfrm>
            <a:off x="11178253" y="4174781"/>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lang="en-US" sz="3000">
                <a:solidFill>
                  <a:srgbClr val="5F6368"/>
                </a:solidFill>
              </a:rPr>
              <a:t>asdf</a:t>
            </a:r>
            <a:endParaRPr b="0" i="0" sz="1400" u="none" cap="none" strike="noStrike">
              <a:solidFill>
                <a:srgbClr val="000000"/>
              </a:solidFill>
              <a:latin typeface="Arial"/>
              <a:ea typeface="Arial"/>
              <a:cs typeface="Arial"/>
              <a:sym typeface="Arial"/>
            </a:endParaRPr>
          </a:p>
        </p:txBody>
      </p:sp>
      <p:cxnSp>
        <p:nvCxnSpPr>
          <p:cNvPr id="178" name="Google Shape;178;g165f0b79221_0_120"/>
          <p:cNvCxnSpPr/>
          <p:nvPr/>
        </p:nvCxnSpPr>
        <p:spPr>
          <a:xfrm rot="10800000">
            <a:off x="6443800" y="6697475"/>
            <a:ext cx="2559300" cy="2630400"/>
          </a:xfrm>
          <a:prstGeom prst="straightConnector1">
            <a:avLst/>
          </a:prstGeom>
          <a:noFill/>
          <a:ln cap="flat" cmpd="sng" w="63500">
            <a:solidFill>
              <a:srgbClr val="4285F4"/>
            </a:solidFill>
            <a:prstDash val="solid"/>
            <a:miter lim="400000"/>
            <a:headEnd len="med" w="med" type="triangle"/>
            <a:tailEnd len="sm" w="sm" type="none"/>
          </a:ln>
        </p:spPr>
      </p:cxnSp>
      <p:sp>
        <p:nvSpPr>
          <p:cNvPr id="179" name="Google Shape;179;g165f0b79221_0_120"/>
          <p:cNvSpPr/>
          <p:nvPr/>
        </p:nvSpPr>
        <p:spPr>
          <a:xfrm>
            <a:off x="11552339" y="2718774"/>
            <a:ext cx="1196700" cy="1196700"/>
          </a:xfrm>
          <a:prstGeom prst="ellipse">
            <a:avLst/>
          </a:prstGeom>
          <a:solidFill>
            <a:srgbClr val="4285F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80" name="Google Shape;180;g165f0b79221_0_120"/>
          <p:cNvSpPr/>
          <p:nvPr/>
        </p:nvSpPr>
        <p:spPr>
          <a:xfrm>
            <a:off x="11866996" y="3017015"/>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cxnSp>
        <p:nvCxnSpPr>
          <p:cNvPr id="181" name="Google Shape;181;g165f0b79221_0_120"/>
          <p:cNvCxnSpPr/>
          <p:nvPr/>
        </p:nvCxnSpPr>
        <p:spPr>
          <a:xfrm flipH="1" rot="10800000">
            <a:off x="5940700" y="6697475"/>
            <a:ext cx="2559300" cy="2630400"/>
          </a:xfrm>
          <a:prstGeom prst="straightConnector1">
            <a:avLst/>
          </a:prstGeom>
          <a:noFill/>
          <a:ln cap="flat" cmpd="sng" w="63500">
            <a:solidFill>
              <a:srgbClr val="4285F4"/>
            </a:solidFill>
            <a:prstDash val="solid"/>
            <a:miter lim="400000"/>
            <a:headEnd len="med" w="med" type="triangle"/>
            <a:tailEnd len="sm" w="sm" type="none"/>
          </a:ln>
        </p:spPr>
      </p:cxnSp>
      <p:cxnSp>
        <p:nvCxnSpPr>
          <p:cNvPr id="182" name="Google Shape;182;g165f0b79221_0_120"/>
          <p:cNvCxnSpPr/>
          <p:nvPr/>
        </p:nvCxnSpPr>
        <p:spPr>
          <a:xfrm rot="10800000">
            <a:off x="11092000" y="6697475"/>
            <a:ext cx="2559300" cy="2630400"/>
          </a:xfrm>
          <a:prstGeom prst="straightConnector1">
            <a:avLst/>
          </a:prstGeom>
          <a:noFill/>
          <a:ln cap="flat" cmpd="sng" w="63500">
            <a:solidFill>
              <a:srgbClr val="4285F4"/>
            </a:solidFill>
            <a:prstDash val="solid"/>
            <a:miter lim="400000"/>
            <a:headEnd len="med" w="med" type="triangle"/>
            <a:tailEnd len="sm" w="sm" type="none"/>
          </a:ln>
        </p:spPr>
      </p:cxnSp>
      <p:cxnSp>
        <p:nvCxnSpPr>
          <p:cNvPr id="183" name="Google Shape;183;g165f0b79221_0_120"/>
          <p:cNvCxnSpPr/>
          <p:nvPr/>
        </p:nvCxnSpPr>
        <p:spPr>
          <a:xfrm flipH="1" rot="10800000">
            <a:off x="10588900" y="6697475"/>
            <a:ext cx="2559300" cy="2630400"/>
          </a:xfrm>
          <a:prstGeom prst="straightConnector1">
            <a:avLst/>
          </a:prstGeom>
          <a:noFill/>
          <a:ln cap="flat" cmpd="sng" w="63500">
            <a:solidFill>
              <a:srgbClr val="4285F4"/>
            </a:solidFill>
            <a:prstDash val="solid"/>
            <a:miter lim="400000"/>
            <a:headEnd len="med" w="med" type="triangle"/>
            <a:tailEnd len="sm" w="sm" type="none"/>
          </a:ln>
        </p:spPr>
      </p:cxnSp>
      <p:cxnSp>
        <p:nvCxnSpPr>
          <p:cNvPr id="184" name="Google Shape;184;g165f0b79221_0_120"/>
          <p:cNvCxnSpPr/>
          <p:nvPr/>
        </p:nvCxnSpPr>
        <p:spPr>
          <a:xfrm rot="10800000">
            <a:off x="15968800" y="6621275"/>
            <a:ext cx="2559300" cy="2630400"/>
          </a:xfrm>
          <a:prstGeom prst="straightConnector1">
            <a:avLst/>
          </a:prstGeom>
          <a:noFill/>
          <a:ln cap="flat" cmpd="sng" w="63500">
            <a:solidFill>
              <a:srgbClr val="4285F4"/>
            </a:solidFill>
            <a:prstDash val="solid"/>
            <a:miter lim="400000"/>
            <a:headEnd len="med" w="med" type="triangle"/>
            <a:tailEnd len="sm" w="sm" type="none"/>
          </a:ln>
        </p:spPr>
      </p:cxnSp>
      <p:cxnSp>
        <p:nvCxnSpPr>
          <p:cNvPr id="185" name="Google Shape;185;g165f0b79221_0_120"/>
          <p:cNvCxnSpPr/>
          <p:nvPr/>
        </p:nvCxnSpPr>
        <p:spPr>
          <a:xfrm flipH="1" rot="10800000">
            <a:off x="15465700" y="6621275"/>
            <a:ext cx="2559300" cy="2630400"/>
          </a:xfrm>
          <a:prstGeom prst="straightConnector1">
            <a:avLst/>
          </a:prstGeom>
          <a:noFill/>
          <a:ln cap="flat" cmpd="sng" w="63500">
            <a:solidFill>
              <a:srgbClr val="4285F4"/>
            </a:solidFill>
            <a:prstDash val="solid"/>
            <a:miter lim="400000"/>
            <a:headEnd len="med" w="med" type="triangle"/>
            <a:tailEnd len="sm" w="sm" type="none"/>
          </a:ln>
        </p:spPr>
      </p:cxnSp>
      <p:sp>
        <p:nvSpPr>
          <p:cNvPr id="186" name="Google Shape;186;g165f0b79221_0_120"/>
          <p:cNvSpPr/>
          <p:nvPr/>
        </p:nvSpPr>
        <p:spPr>
          <a:xfrm>
            <a:off x="5940700" y="6322750"/>
            <a:ext cx="3062400" cy="1461900"/>
          </a:xfrm>
          <a:prstGeom prst="roundRect">
            <a:avLst>
              <a:gd fmla="val 0" name="adj"/>
            </a:avLst>
          </a:prstGeom>
          <a:solidFill>
            <a:srgbClr val="FFFFFF"/>
          </a:solidFill>
          <a:ln cap="flat" cmpd="sng" w="76200">
            <a:solidFill>
              <a:srgbClr val="E84435"/>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lang="en-US" sz="3000">
                <a:solidFill>
                  <a:srgbClr val="1A1A1A"/>
                </a:solidFill>
              </a:rPr>
              <a:t>Java</a:t>
            </a:r>
            <a:endParaRPr b="0" i="0" sz="1400" u="none" cap="none" strike="noStrike">
              <a:solidFill>
                <a:srgbClr val="000000"/>
              </a:solidFill>
              <a:latin typeface="Arial"/>
              <a:ea typeface="Arial"/>
              <a:cs typeface="Arial"/>
              <a:sym typeface="Arial"/>
            </a:endParaRPr>
          </a:p>
        </p:txBody>
      </p:sp>
      <p:sp>
        <p:nvSpPr>
          <p:cNvPr id="187" name="Google Shape;187;g165f0b79221_0_120"/>
          <p:cNvSpPr/>
          <p:nvPr/>
        </p:nvSpPr>
        <p:spPr>
          <a:xfrm>
            <a:off x="10671896" y="6322750"/>
            <a:ext cx="2957400" cy="1461900"/>
          </a:xfrm>
          <a:prstGeom prst="roundRect">
            <a:avLst>
              <a:gd fmla="val 0" name="adj"/>
            </a:avLst>
          </a:prstGeom>
          <a:solidFill>
            <a:srgbClr val="FFFFFF"/>
          </a:solidFill>
          <a:ln cap="flat" cmpd="sng" w="76200">
            <a:solidFill>
              <a:srgbClr val="FBBC0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lang="en-US" sz="3000">
                <a:solidFill>
                  <a:srgbClr val="1A1A1A"/>
                </a:solidFill>
              </a:rPr>
              <a:t>Python</a:t>
            </a:r>
            <a:endParaRPr b="0" i="0" sz="1400" u="none" cap="none" strike="noStrike">
              <a:solidFill>
                <a:srgbClr val="000000"/>
              </a:solidFill>
              <a:latin typeface="Arial"/>
              <a:ea typeface="Arial"/>
              <a:cs typeface="Arial"/>
              <a:sym typeface="Arial"/>
            </a:endParaRPr>
          </a:p>
        </p:txBody>
      </p:sp>
      <p:sp>
        <p:nvSpPr>
          <p:cNvPr id="188" name="Google Shape;188;g165f0b79221_0_120"/>
          <p:cNvSpPr/>
          <p:nvPr/>
        </p:nvSpPr>
        <p:spPr>
          <a:xfrm>
            <a:off x="15485892" y="6322750"/>
            <a:ext cx="2957400" cy="1461900"/>
          </a:xfrm>
          <a:prstGeom prst="roundRect">
            <a:avLst>
              <a:gd fmla="val 0" name="adj"/>
            </a:avLst>
          </a:prstGeom>
          <a:solidFill>
            <a:srgbClr val="FFFFFF"/>
          </a:solidFill>
          <a:ln cap="flat" cmpd="sng" w="76200">
            <a:solidFill>
              <a:srgbClr val="0F9D5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lang="en-US" sz="3000">
                <a:solidFill>
                  <a:srgbClr val="1A1A1A"/>
                </a:solidFill>
              </a:rPr>
              <a:t>Go</a:t>
            </a:r>
            <a:endParaRPr b="0" i="0" sz="1400" u="none" cap="none" strike="noStrike">
              <a:solidFill>
                <a:srgbClr val="000000"/>
              </a:solidFill>
              <a:latin typeface="Arial"/>
              <a:ea typeface="Arial"/>
              <a:cs typeface="Arial"/>
              <a:sym typeface="Arial"/>
            </a:endParaRPr>
          </a:p>
        </p:txBody>
      </p:sp>
      <p:sp>
        <p:nvSpPr>
          <p:cNvPr id="189" name="Google Shape;189;g165f0b79221_0_120"/>
          <p:cNvSpPr/>
          <p:nvPr/>
        </p:nvSpPr>
        <p:spPr>
          <a:xfrm>
            <a:off x="8240625" y="9489225"/>
            <a:ext cx="1526400" cy="773100"/>
          </a:xfrm>
          <a:prstGeom prst="roundRect">
            <a:avLst>
              <a:gd fmla="val 0" name="adj"/>
            </a:avLst>
          </a:prstGeom>
          <a:solidFill>
            <a:srgbClr val="FFFFFF"/>
          </a:solidFill>
          <a:ln cap="flat" cmpd="sng" w="76200">
            <a:solidFill>
              <a:srgbClr val="E84435"/>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lang="en-US" sz="2500">
                <a:solidFill>
                  <a:srgbClr val="1A1A1A"/>
                </a:solidFill>
              </a:rPr>
              <a:t>OpenJDK17</a:t>
            </a:r>
            <a:endParaRPr b="0" i="0" sz="900" u="none" cap="none" strike="noStrike">
              <a:solidFill>
                <a:srgbClr val="000000"/>
              </a:solidFill>
              <a:latin typeface="Arial"/>
              <a:ea typeface="Arial"/>
              <a:cs typeface="Arial"/>
              <a:sym typeface="Arial"/>
            </a:endParaRPr>
          </a:p>
        </p:txBody>
      </p:sp>
      <p:sp>
        <p:nvSpPr>
          <p:cNvPr id="190" name="Google Shape;190;g165f0b79221_0_120"/>
          <p:cNvSpPr/>
          <p:nvPr/>
        </p:nvSpPr>
        <p:spPr>
          <a:xfrm>
            <a:off x="5359875" y="9489225"/>
            <a:ext cx="1526400" cy="773100"/>
          </a:xfrm>
          <a:prstGeom prst="roundRect">
            <a:avLst>
              <a:gd fmla="val 0" name="adj"/>
            </a:avLst>
          </a:prstGeom>
          <a:solidFill>
            <a:srgbClr val="FFFFFF"/>
          </a:solidFill>
          <a:ln cap="flat" cmpd="sng" w="76200">
            <a:solidFill>
              <a:srgbClr val="E84435"/>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lang="en-US" sz="2500">
                <a:solidFill>
                  <a:srgbClr val="1A1A1A"/>
                </a:solidFill>
              </a:rPr>
              <a:t>OpenJDK15</a:t>
            </a:r>
            <a:endParaRPr b="0" i="0" sz="900" u="none" cap="none" strike="noStrike">
              <a:solidFill>
                <a:srgbClr val="000000"/>
              </a:solidFill>
              <a:latin typeface="Arial"/>
              <a:ea typeface="Arial"/>
              <a:cs typeface="Arial"/>
              <a:sym typeface="Arial"/>
            </a:endParaRPr>
          </a:p>
        </p:txBody>
      </p:sp>
      <p:sp>
        <p:nvSpPr>
          <p:cNvPr id="191" name="Google Shape;191;g165f0b79221_0_120"/>
          <p:cNvSpPr/>
          <p:nvPr/>
        </p:nvSpPr>
        <p:spPr>
          <a:xfrm>
            <a:off x="10167000" y="9489225"/>
            <a:ext cx="1526400" cy="773100"/>
          </a:xfrm>
          <a:prstGeom prst="roundRect">
            <a:avLst>
              <a:gd fmla="val 0" name="adj"/>
            </a:avLst>
          </a:prstGeom>
          <a:solidFill>
            <a:srgbClr val="FFFFFF"/>
          </a:solidFill>
          <a:ln cap="flat" cmpd="sng" w="76200">
            <a:solidFill>
              <a:srgbClr val="FBBC0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lang="en-US" sz="2500">
                <a:solidFill>
                  <a:srgbClr val="1A1A1A"/>
                </a:solidFill>
              </a:rPr>
              <a:t>2.8.2</a:t>
            </a:r>
            <a:endParaRPr b="0" i="0" sz="2500" u="none" cap="none" strike="noStrike">
              <a:solidFill>
                <a:srgbClr val="000000"/>
              </a:solidFill>
              <a:latin typeface="Arial"/>
              <a:ea typeface="Arial"/>
              <a:cs typeface="Arial"/>
              <a:sym typeface="Arial"/>
            </a:endParaRPr>
          </a:p>
        </p:txBody>
      </p:sp>
      <p:sp>
        <p:nvSpPr>
          <p:cNvPr id="192" name="Google Shape;192;g165f0b79221_0_120"/>
          <p:cNvSpPr/>
          <p:nvPr/>
        </p:nvSpPr>
        <p:spPr>
          <a:xfrm>
            <a:off x="12749050" y="9489225"/>
            <a:ext cx="1526400" cy="773100"/>
          </a:xfrm>
          <a:prstGeom prst="roundRect">
            <a:avLst>
              <a:gd fmla="val 0" name="adj"/>
            </a:avLst>
          </a:prstGeom>
          <a:solidFill>
            <a:srgbClr val="FFFFFF"/>
          </a:solidFill>
          <a:ln cap="flat" cmpd="sng" w="76200">
            <a:solidFill>
              <a:srgbClr val="FBBC0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lang="en-US" sz="2500">
                <a:solidFill>
                  <a:srgbClr val="1A1A1A"/>
                </a:solidFill>
              </a:rPr>
              <a:t>3</a:t>
            </a:r>
            <a:r>
              <a:rPr lang="en-US" sz="2500">
                <a:solidFill>
                  <a:srgbClr val="1A1A1A"/>
                </a:solidFill>
              </a:rPr>
              <a:t>.6.8</a:t>
            </a:r>
            <a:endParaRPr b="0" i="0" sz="2500" u="none" cap="none" strike="noStrike">
              <a:solidFill>
                <a:srgbClr val="000000"/>
              </a:solidFill>
              <a:latin typeface="Arial"/>
              <a:ea typeface="Arial"/>
              <a:cs typeface="Arial"/>
              <a:sym typeface="Arial"/>
            </a:endParaRPr>
          </a:p>
        </p:txBody>
      </p:sp>
      <p:sp>
        <p:nvSpPr>
          <p:cNvPr id="193" name="Google Shape;193;g165f0b79221_0_120"/>
          <p:cNvSpPr/>
          <p:nvPr/>
        </p:nvSpPr>
        <p:spPr>
          <a:xfrm>
            <a:off x="14726275" y="9489225"/>
            <a:ext cx="1526400" cy="773100"/>
          </a:xfrm>
          <a:prstGeom prst="roundRect">
            <a:avLst>
              <a:gd fmla="val 0" name="adj"/>
            </a:avLst>
          </a:prstGeom>
          <a:solidFill>
            <a:srgbClr val="FFFFFF"/>
          </a:solidFill>
          <a:ln cap="flat" cmpd="sng" w="76200">
            <a:solidFill>
              <a:srgbClr val="0F9D5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lang="en-US" sz="2500">
                <a:solidFill>
                  <a:srgbClr val="1A1A1A"/>
                </a:solidFill>
              </a:rPr>
              <a:t>1.18.7</a:t>
            </a:r>
            <a:endParaRPr b="0" i="0" sz="2500" u="none" cap="none" strike="noStrike">
              <a:solidFill>
                <a:srgbClr val="000000"/>
              </a:solidFill>
              <a:latin typeface="Arial"/>
              <a:ea typeface="Arial"/>
              <a:cs typeface="Arial"/>
              <a:sym typeface="Arial"/>
            </a:endParaRPr>
          </a:p>
        </p:txBody>
      </p:sp>
      <p:sp>
        <p:nvSpPr>
          <p:cNvPr id="194" name="Google Shape;194;g165f0b79221_0_120"/>
          <p:cNvSpPr/>
          <p:nvPr/>
        </p:nvSpPr>
        <p:spPr>
          <a:xfrm>
            <a:off x="17797375" y="9489225"/>
            <a:ext cx="1526400" cy="773100"/>
          </a:xfrm>
          <a:prstGeom prst="roundRect">
            <a:avLst>
              <a:gd fmla="val 0" name="adj"/>
            </a:avLst>
          </a:prstGeom>
          <a:solidFill>
            <a:srgbClr val="FFFFFF"/>
          </a:solidFill>
          <a:ln cap="flat" cmpd="sng" w="76200">
            <a:solidFill>
              <a:srgbClr val="0F9D5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lang="en-US" sz="2500">
                <a:solidFill>
                  <a:srgbClr val="1A1A1A"/>
                </a:solidFill>
              </a:rPr>
              <a:t>1.19.2</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